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7" r:id="rId5"/>
    <p:sldId id="278" r:id="rId6"/>
    <p:sldId id="290" r:id="rId7"/>
    <p:sldId id="279" r:id="rId8"/>
    <p:sldId id="282" r:id="rId9"/>
    <p:sldId id="280" r:id="rId10"/>
    <p:sldId id="283" r:id="rId11"/>
    <p:sldId id="284" r:id="rId12"/>
    <p:sldId id="285" r:id="rId13"/>
    <p:sldId id="265" r:id="rId14"/>
    <p:sldId id="281" r:id="rId15"/>
    <p:sldId id="292" r:id="rId16"/>
    <p:sldId id="286" r:id="rId17"/>
    <p:sldId id="288" r:id="rId18"/>
    <p:sldId id="289" r:id="rId19"/>
    <p:sldId id="275" r:id="rId20"/>
    <p:sldId id="268" r:id="rId21"/>
    <p:sldId id="287" r:id="rId22"/>
  </p:sldIdLst>
  <p:sldSz cx="24377650" cy="13716000"/>
  <p:notesSz cx="6858000" cy="108585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Lato Light" panose="020F0502020204030203" pitchFamily="34" charset="0"/>
      <p:regular r:id="rId32"/>
      <p:bold r:id="rId33"/>
      <p:italic r:id="rId34"/>
      <p:bold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Montserrat Light" panose="00000400000000000000" pitchFamily="2" charset="0"/>
      <p:regular r:id="rId40"/>
      <p:bold r:id="rId41"/>
      <p:italic r:id="rId42"/>
      <p:boldItalic r:id="rId43"/>
    </p:embeddedFont>
    <p:embeddedFont>
      <p:font typeface="Montserrat Thin" panose="000003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678">
          <p15:clr>
            <a:srgbClr val="A4A3A4"/>
          </p15:clr>
        </p15:guide>
        <p15:guide id="2" orient="horz" pos="432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g9dM2Cw7ErxocntlnoAqkUYVJe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64508" autoAdjust="0"/>
  </p:normalViewPr>
  <p:slideViewPr>
    <p:cSldViewPr snapToGrid="0">
      <p:cViewPr varScale="1">
        <p:scale>
          <a:sx n="36" d="100"/>
          <a:sy n="36" d="100"/>
        </p:scale>
        <p:origin x="2076" y="84"/>
      </p:cViewPr>
      <p:guideLst>
        <p:guide pos="7678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3" name="Google Shape;22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2821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8" name="Google Shape;34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0726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6" name="Google Shape;2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252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46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7705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542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-Image">
  <p:cSld name="Placeholder-Im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laceholder-Image">
  <p:cSld name="12_Placeholder-Imag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>
            <a:spLocks noGrp="1"/>
          </p:cNvSpPr>
          <p:nvPr>
            <p:ph type="pic" idx="2"/>
          </p:nvPr>
        </p:nvSpPr>
        <p:spPr>
          <a:xfrm>
            <a:off x="8866913" y="4239493"/>
            <a:ext cx="6650182" cy="792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4" name="Google Shape;34;p31"/>
          <p:cNvSpPr>
            <a:spLocks noGrp="1"/>
          </p:cNvSpPr>
          <p:nvPr>
            <p:ph type="pic" idx="3"/>
          </p:nvPr>
        </p:nvSpPr>
        <p:spPr>
          <a:xfrm>
            <a:off x="16597752" y="4239493"/>
            <a:ext cx="6650182" cy="792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5" name="Google Shape;35;p31"/>
          <p:cNvSpPr>
            <a:spLocks noGrp="1"/>
          </p:cNvSpPr>
          <p:nvPr>
            <p:ph type="pic" idx="4"/>
          </p:nvPr>
        </p:nvSpPr>
        <p:spPr>
          <a:xfrm>
            <a:off x="1136075" y="4239493"/>
            <a:ext cx="6650182" cy="792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Placeholder-Image">
  <p:cSld name="47_Placeholder-Im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Placeholder-Image">
  <p:cSld name="13_Placeholder-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>
            <a:spLocks noGrp="1"/>
          </p:cNvSpPr>
          <p:nvPr>
            <p:ph type="pic" idx="2"/>
          </p:nvPr>
        </p:nvSpPr>
        <p:spPr>
          <a:xfrm>
            <a:off x="11200275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0" name="Google Shape;40;p33"/>
          <p:cNvSpPr>
            <a:spLocks noGrp="1"/>
          </p:cNvSpPr>
          <p:nvPr>
            <p:ph type="pic" idx="3"/>
          </p:nvPr>
        </p:nvSpPr>
        <p:spPr>
          <a:xfrm>
            <a:off x="17980027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1" name="Google Shape;41;p33"/>
          <p:cNvSpPr>
            <a:spLocks noGrp="1"/>
          </p:cNvSpPr>
          <p:nvPr>
            <p:ph type="pic" idx="4"/>
          </p:nvPr>
        </p:nvSpPr>
        <p:spPr>
          <a:xfrm>
            <a:off x="11200275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2" name="Google Shape;42;p33"/>
          <p:cNvSpPr>
            <a:spLocks noGrp="1"/>
          </p:cNvSpPr>
          <p:nvPr>
            <p:ph type="pic" idx="5"/>
          </p:nvPr>
        </p:nvSpPr>
        <p:spPr>
          <a:xfrm>
            <a:off x="17980027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Placeholder-Image">
  <p:cSld name="19_Placeholder-Imag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4"/>
          <p:cNvSpPr>
            <a:spLocks noGrp="1"/>
          </p:cNvSpPr>
          <p:nvPr>
            <p:ph type="pic" idx="2"/>
          </p:nvPr>
        </p:nvSpPr>
        <p:spPr>
          <a:xfrm>
            <a:off x="410355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5" name="Google Shape;45;p34"/>
          <p:cNvSpPr>
            <a:spLocks noGrp="1"/>
          </p:cNvSpPr>
          <p:nvPr>
            <p:ph type="pic" idx="3"/>
          </p:nvPr>
        </p:nvSpPr>
        <p:spPr>
          <a:xfrm>
            <a:off x="7190106" y="671557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6" name="Google Shape;46;p34"/>
          <p:cNvSpPr>
            <a:spLocks noGrp="1"/>
          </p:cNvSpPr>
          <p:nvPr>
            <p:ph type="pic" idx="4"/>
          </p:nvPr>
        </p:nvSpPr>
        <p:spPr>
          <a:xfrm>
            <a:off x="410355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7" name="Google Shape;47;p34"/>
          <p:cNvSpPr>
            <a:spLocks noGrp="1"/>
          </p:cNvSpPr>
          <p:nvPr>
            <p:ph type="pic" idx="5"/>
          </p:nvPr>
        </p:nvSpPr>
        <p:spPr>
          <a:xfrm>
            <a:off x="7190106" y="7119258"/>
            <a:ext cx="5963617" cy="4259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Placeholder-Image">
  <p:cSld name="14_Placeholder-Imag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>
            <a:spLocks noGrp="1"/>
          </p:cNvSpPr>
          <p:nvPr>
            <p:ph type="pic" idx="2"/>
          </p:nvPr>
        </p:nvSpPr>
        <p:spPr>
          <a:xfrm>
            <a:off x="1586752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0" name="Google Shape;50;p35"/>
          <p:cNvSpPr>
            <a:spLocks noGrp="1"/>
          </p:cNvSpPr>
          <p:nvPr>
            <p:ph type="pic" idx="3"/>
          </p:nvPr>
        </p:nvSpPr>
        <p:spPr>
          <a:xfrm>
            <a:off x="7068028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1" name="Google Shape;51;p35"/>
          <p:cNvSpPr>
            <a:spLocks noGrp="1"/>
          </p:cNvSpPr>
          <p:nvPr>
            <p:ph type="pic" idx="4"/>
          </p:nvPr>
        </p:nvSpPr>
        <p:spPr>
          <a:xfrm>
            <a:off x="12549305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2" name="Google Shape;52;p35"/>
          <p:cNvSpPr>
            <a:spLocks noGrp="1"/>
          </p:cNvSpPr>
          <p:nvPr>
            <p:ph type="pic" idx="5"/>
          </p:nvPr>
        </p:nvSpPr>
        <p:spPr>
          <a:xfrm>
            <a:off x="18030581" y="45720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Placeholder-Image">
  <p:cSld name="15_Placeholder-Imag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6"/>
          <p:cNvSpPr>
            <a:spLocks noGrp="1"/>
          </p:cNvSpPr>
          <p:nvPr>
            <p:ph type="pic" idx="2"/>
          </p:nvPr>
        </p:nvSpPr>
        <p:spPr>
          <a:xfrm>
            <a:off x="1586752" y="4572001"/>
            <a:ext cx="6527299" cy="4476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5" name="Google Shape;55;p36"/>
          <p:cNvSpPr>
            <a:spLocks noGrp="1"/>
          </p:cNvSpPr>
          <p:nvPr>
            <p:ph type="pic" idx="3"/>
          </p:nvPr>
        </p:nvSpPr>
        <p:spPr>
          <a:xfrm>
            <a:off x="8986622" y="4541259"/>
            <a:ext cx="6527299" cy="4476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6" name="Google Shape;56;p36"/>
          <p:cNvSpPr>
            <a:spLocks noGrp="1"/>
          </p:cNvSpPr>
          <p:nvPr>
            <p:ph type="pic" idx="4"/>
          </p:nvPr>
        </p:nvSpPr>
        <p:spPr>
          <a:xfrm>
            <a:off x="16386489" y="4572001"/>
            <a:ext cx="6527299" cy="4476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Placeholder-Image">
  <p:cSld name="16_Placeholder-Imag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7"/>
          <p:cNvSpPr>
            <a:spLocks noGrp="1"/>
          </p:cNvSpPr>
          <p:nvPr>
            <p:ph type="pic" idx="2"/>
          </p:nvPr>
        </p:nvSpPr>
        <p:spPr>
          <a:xfrm>
            <a:off x="1639004" y="420624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9" name="Google Shape;59;p37"/>
          <p:cNvSpPr>
            <a:spLocks noGrp="1"/>
          </p:cNvSpPr>
          <p:nvPr>
            <p:ph type="pic" idx="3"/>
          </p:nvPr>
        </p:nvSpPr>
        <p:spPr>
          <a:xfrm>
            <a:off x="1639003" y="82296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0" name="Google Shape;60;p37"/>
          <p:cNvSpPr>
            <a:spLocks noGrp="1"/>
          </p:cNvSpPr>
          <p:nvPr>
            <p:ph type="pic" idx="4"/>
          </p:nvPr>
        </p:nvSpPr>
        <p:spPr>
          <a:xfrm>
            <a:off x="12601555" y="420624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1" name="Google Shape;61;p37"/>
          <p:cNvSpPr>
            <a:spLocks noGrp="1"/>
          </p:cNvSpPr>
          <p:nvPr>
            <p:ph type="pic" idx="5"/>
          </p:nvPr>
        </p:nvSpPr>
        <p:spPr>
          <a:xfrm>
            <a:off x="12601554" y="8229601"/>
            <a:ext cx="4834941" cy="3630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Placeholder-Image">
  <p:cSld name="17_Placeholder-Imag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8"/>
          <p:cNvSpPr>
            <a:spLocks noGrp="1"/>
          </p:cNvSpPr>
          <p:nvPr>
            <p:ph type="pic" idx="2"/>
          </p:nvPr>
        </p:nvSpPr>
        <p:spPr>
          <a:xfrm>
            <a:off x="12226926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4" name="Google Shape;64;p38"/>
          <p:cNvSpPr>
            <a:spLocks noGrp="1"/>
          </p:cNvSpPr>
          <p:nvPr>
            <p:ph type="pic" idx="3"/>
          </p:nvPr>
        </p:nvSpPr>
        <p:spPr>
          <a:xfrm>
            <a:off x="15683463" y="5129731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5" name="Google Shape;65;p38"/>
          <p:cNvSpPr>
            <a:spLocks noGrp="1"/>
          </p:cNvSpPr>
          <p:nvPr>
            <p:ph type="pic" idx="4"/>
          </p:nvPr>
        </p:nvSpPr>
        <p:spPr>
          <a:xfrm>
            <a:off x="19140002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6" name="Google Shape;66;p38"/>
          <p:cNvSpPr>
            <a:spLocks noGrp="1"/>
          </p:cNvSpPr>
          <p:nvPr>
            <p:ph type="pic" idx="5"/>
          </p:nvPr>
        </p:nvSpPr>
        <p:spPr>
          <a:xfrm>
            <a:off x="12226924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7" name="Google Shape;67;p38"/>
          <p:cNvSpPr>
            <a:spLocks noGrp="1"/>
          </p:cNvSpPr>
          <p:nvPr>
            <p:ph type="pic" idx="6"/>
          </p:nvPr>
        </p:nvSpPr>
        <p:spPr>
          <a:xfrm>
            <a:off x="19139998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Placeholder-Image">
  <p:cSld name="18_Placeholder-Imag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>
            <a:spLocks noGrp="1"/>
          </p:cNvSpPr>
          <p:nvPr>
            <p:ph type="pic" idx="2"/>
          </p:nvPr>
        </p:nvSpPr>
        <p:spPr>
          <a:xfrm>
            <a:off x="1150217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0" name="Google Shape;70;p39"/>
          <p:cNvSpPr>
            <a:spLocks noGrp="1"/>
          </p:cNvSpPr>
          <p:nvPr>
            <p:ph type="pic" idx="3"/>
          </p:nvPr>
        </p:nvSpPr>
        <p:spPr>
          <a:xfrm>
            <a:off x="4606754" y="5129731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1" name="Google Shape;71;p39"/>
          <p:cNvSpPr>
            <a:spLocks noGrp="1"/>
          </p:cNvSpPr>
          <p:nvPr>
            <p:ph type="pic" idx="4"/>
          </p:nvPr>
        </p:nvSpPr>
        <p:spPr>
          <a:xfrm>
            <a:off x="8063292" y="1673193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2" name="Google Shape;72;p39"/>
          <p:cNvSpPr>
            <a:spLocks noGrp="1"/>
          </p:cNvSpPr>
          <p:nvPr>
            <p:ph type="pic" idx="5"/>
          </p:nvPr>
        </p:nvSpPr>
        <p:spPr>
          <a:xfrm>
            <a:off x="1150215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3" name="Google Shape;73;p39"/>
          <p:cNvSpPr>
            <a:spLocks noGrp="1"/>
          </p:cNvSpPr>
          <p:nvPr>
            <p:ph type="pic" idx="6"/>
          </p:nvPr>
        </p:nvSpPr>
        <p:spPr>
          <a:xfrm>
            <a:off x="8063290" y="8586269"/>
            <a:ext cx="3456538" cy="3456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Placeholder-Image">
  <p:cSld name="43_Placeholder-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>
            <a:spLocks noGrp="1"/>
          </p:cNvSpPr>
          <p:nvPr>
            <p:ph type="pic" idx="2"/>
          </p:nvPr>
        </p:nvSpPr>
        <p:spPr>
          <a:xfrm>
            <a:off x="5979590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6" name="Google Shape;76;p40"/>
          <p:cNvSpPr>
            <a:spLocks noGrp="1"/>
          </p:cNvSpPr>
          <p:nvPr>
            <p:ph type="pic" idx="3"/>
          </p:nvPr>
        </p:nvSpPr>
        <p:spPr>
          <a:xfrm>
            <a:off x="1594122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7" name="Google Shape;77;p40"/>
          <p:cNvSpPr>
            <a:spLocks noGrp="1"/>
          </p:cNvSpPr>
          <p:nvPr>
            <p:ph type="pic" idx="4"/>
          </p:nvPr>
        </p:nvSpPr>
        <p:spPr>
          <a:xfrm>
            <a:off x="3794114" y="8512199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3"/>
          <p:cNvSpPr>
            <a:spLocks noGrp="1"/>
          </p:cNvSpPr>
          <p:nvPr>
            <p:ph type="pic" idx="2"/>
          </p:nvPr>
        </p:nvSpPr>
        <p:spPr>
          <a:xfrm>
            <a:off x="7139124" y="5384487"/>
            <a:ext cx="14826343" cy="27565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Placeholder-Image">
  <p:cSld name="44_Placeholder-Imag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>
            <a:spLocks noGrp="1"/>
          </p:cNvSpPr>
          <p:nvPr>
            <p:ph type="pic" idx="2"/>
          </p:nvPr>
        </p:nvSpPr>
        <p:spPr>
          <a:xfrm>
            <a:off x="18418316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0" name="Google Shape;80;p41"/>
          <p:cNvSpPr>
            <a:spLocks noGrp="1"/>
          </p:cNvSpPr>
          <p:nvPr>
            <p:ph type="pic" idx="3"/>
          </p:nvPr>
        </p:nvSpPr>
        <p:spPr>
          <a:xfrm>
            <a:off x="14032848" y="6188794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1" name="Google Shape;81;p41"/>
          <p:cNvSpPr>
            <a:spLocks noGrp="1"/>
          </p:cNvSpPr>
          <p:nvPr>
            <p:ph type="pic" idx="4"/>
          </p:nvPr>
        </p:nvSpPr>
        <p:spPr>
          <a:xfrm>
            <a:off x="16232841" y="8512199"/>
            <a:ext cx="4158866" cy="416052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Placeholder-Image">
  <p:cSld name="45_Placeholder-Imag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2"/>
          <p:cNvSpPr>
            <a:spLocks noGrp="1"/>
          </p:cNvSpPr>
          <p:nvPr>
            <p:ph type="pic" idx="2"/>
          </p:nvPr>
        </p:nvSpPr>
        <p:spPr>
          <a:xfrm>
            <a:off x="1758584" y="4126851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4" name="Google Shape;84;p42"/>
          <p:cNvSpPr>
            <a:spLocks noGrp="1"/>
          </p:cNvSpPr>
          <p:nvPr>
            <p:ph type="pic" idx="3"/>
          </p:nvPr>
        </p:nvSpPr>
        <p:spPr>
          <a:xfrm>
            <a:off x="8849685" y="4126851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5" name="Google Shape;85;p42"/>
          <p:cNvSpPr>
            <a:spLocks noGrp="1"/>
          </p:cNvSpPr>
          <p:nvPr>
            <p:ph type="pic" idx="4"/>
          </p:nvPr>
        </p:nvSpPr>
        <p:spPr>
          <a:xfrm>
            <a:off x="15940788" y="4126850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6" name="Google Shape;86;p42"/>
          <p:cNvSpPr>
            <a:spLocks noGrp="1"/>
          </p:cNvSpPr>
          <p:nvPr>
            <p:ph type="pic" idx="5"/>
          </p:nvPr>
        </p:nvSpPr>
        <p:spPr>
          <a:xfrm>
            <a:off x="1758584" y="8534218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7" name="Google Shape;87;p42"/>
          <p:cNvSpPr>
            <a:spLocks noGrp="1"/>
          </p:cNvSpPr>
          <p:nvPr>
            <p:ph type="pic" idx="6"/>
          </p:nvPr>
        </p:nvSpPr>
        <p:spPr>
          <a:xfrm>
            <a:off x="15940788" y="8534217"/>
            <a:ext cx="6736330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Placeholder-Image">
  <p:cSld name="46_Placeholder-Imag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3"/>
          <p:cNvSpPr>
            <a:spLocks noGrp="1"/>
          </p:cNvSpPr>
          <p:nvPr>
            <p:ph type="pic" idx="2"/>
          </p:nvPr>
        </p:nvSpPr>
        <p:spPr>
          <a:xfrm>
            <a:off x="869584" y="4126851"/>
            <a:ext cx="6736331" cy="85059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0" name="Google Shape;90;p43"/>
          <p:cNvSpPr>
            <a:spLocks noGrp="1"/>
          </p:cNvSpPr>
          <p:nvPr>
            <p:ph type="pic" idx="3"/>
          </p:nvPr>
        </p:nvSpPr>
        <p:spPr>
          <a:xfrm>
            <a:off x="7960686" y="4126851"/>
            <a:ext cx="6736331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1" name="Google Shape;91;p43"/>
          <p:cNvSpPr>
            <a:spLocks noGrp="1"/>
          </p:cNvSpPr>
          <p:nvPr>
            <p:ph type="pic" idx="4"/>
          </p:nvPr>
        </p:nvSpPr>
        <p:spPr>
          <a:xfrm>
            <a:off x="7960686" y="8534217"/>
            <a:ext cx="6736331" cy="40985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Placeholder-Image">
  <p:cSld name="48_Placeholder-Imag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4"/>
          <p:cNvSpPr>
            <a:spLocks noGrp="1"/>
          </p:cNvSpPr>
          <p:nvPr>
            <p:ph type="pic" idx="2"/>
          </p:nvPr>
        </p:nvSpPr>
        <p:spPr>
          <a:xfrm>
            <a:off x="1145977" y="6261838"/>
            <a:ext cx="10366005" cy="63051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4" name="Google Shape;94;p44"/>
          <p:cNvSpPr>
            <a:spLocks noGrp="1"/>
          </p:cNvSpPr>
          <p:nvPr>
            <p:ph type="pic" idx="3"/>
          </p:nvPr>
        </p:nvSpPr>
        <p:spPr>
          <a:xfrm>
            <a:off x="7908434" y="3211045"/>
            <a:ext cx="10222539" cy="63051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laceholder-Image">
  <p:cSld name="2_Placeholder-Imag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5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7" name="Google Shape;97;p45"/>
          <p:cNvSpPr>
            <a:spLocks noGrp="1"/>
          </p:cNvSpPr>
          <p:nvPr>
            <p:ph type="pic" idx="3"/>
          </p:nvPr>
        </p:nvSpPr>
        <p:spPr>
          <a:xfrm>
            <a:off x="1842478" y="4732317"/>
            <a:ext cx="6047487" cy="38737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8" name="Google Shape;98;p45"/>
          <p:cNvSpPr>
            <a:spLocks noGrp="1"/>
          </p:cNvSpPr>
          <p:nvPr>
            <p:ph type="pic" idx="4"/>
          </p:nvPr>
        </p:nvSpPr>
        <p:spPr>
          <a:xfrm>
            <a:off x="9171650" y="4732317"/>
            <a:ext cx="6047487" cy="38737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9" name="Google Shape;99;p45"/>
          <p:cNvSpPr>
            <a:spLocks noGrp="1"/>
          </p:cNvSpPr>
          <p:nvPr>
            <p:ph type="pic" idx="5"/>
          </p:nvPr>
        </p:nvSpPr>
        <p:spPr>
          <a:xfrm>
            <a:off x="16500822" y="4732317"/>
            <a:ext cx="6047487" cy="38737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laceholder-Image">
  <p:cSld name="3_Placeholder-Imag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6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130181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2" name="Google Shape;102;p46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130181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laceholder-Image">
  <p:cSld name="4_Placeholder-Imag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7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5" name="Google Shape;105;p47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6" name="Google Shape;106;p47"/>
          <p:cNvSpPr>
            <a:spLocks noGrp="1"/>
          </p:cNvSpPr>
          <p:nvPr>
            <p:ph type="pic" idx="4"/>
          </p:nvPr>
        </p:nvSpPr>
        <p:spPr>
          <a:xfrm>
            <a:off x="385012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7" name="Google Shape;107;p47"/>
          <p:cNvSpPr>
            <a:spLocks noGrp="1"/>
          </p:cNvSpPr>
          <p:nvPr>
            <p:ph type="pic" idx="5"/>
          </p:nvPr>
        </p:nvSpPr>
        <p:spPr>
          <a:xfrm>
            <a:off x="12392527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laceholder-Image">
  <p:cSld name="5_Placeholder-Imag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8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0" name="Google Shape;110;p48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1" name="Google Shape;111;p48"/>
          <p:cNvSpPr>
            <a:spLocks noGrp="1"/>
          </p:cNvSpPr>
          <p:nvPr>
            <p:ph type="pic" idx="4"/>
          </p:nvPr>
        </p:nvSpPr>
        <p:spPr>
          <a:xfrm>
            <a:off x="12392527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laceholder-Image">
  <p:cSld name="6_Placeholder-Imag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9"/>
          <p:cNvSpPr>
            <a:spLocks noGrp="1"/>
          </p:cNvSpPr>
          <p:nvPr>
            <p:ph type="pic" idx="2"/>
          </p:nvPr>
        </p:nvSpPr>
        <p:spPr>
          <a:xfrm>
            <a:off x="385012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4" name="Google Shape;114;p49"/>
          <p:cNvSpPr>
            <a:spLocks noGrp="1"/>
          </p:cNvSpPr>
          <p:nvPr>
            <p:ph type="pic" idx="3"/>
          </p:nvPr>
        </p:nvSpPr>
        <p:spPr>
          <a:xfrm>
            <a:off x="12392527" y="360948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5" name="Google Shape;115;p49"/>
          <p:cNvSpPr>
            <a:spLocks noGrp="1"/>
          </p:cNvSpPr>
          <p:nvPr>
            <p:ph type="pic" idx="4"/>
          </p:nvPr>
        </p:nvSpPr>
        <p:spPr>
          <a:xfrm>
            <a:off x="385012" y="7062537"/>
            <a:ext cx="11622504" cy="63165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laceholder-Image">
  <p:cSld name="7_Placeholder-Imag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0"/>
          <p:cNvSpPr>
            <a:spLocks noGrp="1"/>
          </p:cNvSpPr>
          <p:nvPr>
            <p:ph type="pic" idx="2"/>
          </p:nvPr>
        </p:nvSpPr>
        <p:spPr>
          <a:xfrm>
            <a:off x="12992387" y="0"/>
            <a:ext cx="11385262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Placeholder-Image">
  <p:cSld name="8_Placeholder-Imag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1"/>
          <p:cNvSpPr>
            <a:spLocks noGrp="1"/>
          </p:cNvSpPr>
          <p:nvPr>
            <p:ph type="pic" idx="2"/>
          </p:nvPr>
        </p:nvSpPr>
        <p:spPr>
          <a:xfrm>
            <a:off x="16382566" y="0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0" name="Google Shape;120;p51"/>
          <p:cNvSpPr>
            <a:spLocks noGrp="1"/>
          </p:cNvSpPr>
          <p:nvPr>
            <p:ph type="pic" idx="3"/>
          </p:nvPr>
        </p:nvSpPr>
        <p:spPr>
          <a:xfrm>
            <a:off x="8191284" y="0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1" name="Google Shape;121;p51"/>
          <p:cNvSpPr>
            <a:spLocks noGrp="1"/>
          </p:cNvSpPr>
          <p:nvPr>
            <p:ph type="pic" idx="4"/>
          </p:nvPr>
        </p:nvSpPr>
        <p:spPr>
          <a:xfrm>
            <a:off x="0" y="0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2" name="Google Shape;122;p51"/>
          <p:cNvSpPr>
            <a:spLocks noGrp="1"/>
          </p:cNvSpPr>
          <p:nvPr>
            <p:ph type="pic" idx="5"/>
          </p:nvPr>
        </p:nvSpPr>
        <p:spPr>
          <a:xfrm>
            <a:off x="16382566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3" name="Google Shape;123;p51"/>
          <p:cNvSpPr>
            <a:spLocks noGrp="1"/>
          </p:cNvSpPr>
          <p:nvPr>
            <p:ph type="pic" idx="6"/>
          </p:nvPr>
        </p:nvSpPr>
        <p:spPr>
          <a:xfrm>
            <a:off x="8191284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4" name="Google Shape;124;p51"/>
          <p:cNvSpPr>
            <a:spLocks noGrp="1"/>
          </p:cNvSpPr>
          <p:nvPr>
            <p:ph type="pic" idx="7"/>
          </p:nvPr>
        </p:nvSpPr>
        <p:spPr>
          <a:xfrm>
            <a:off x="0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laceholder-Image">
  <p:cSld name="9_Placeholder-Imag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2"/>
          <p:cNvSpPr>
            <a:spLocks noGrp="1"/>
          </p:cNvSpPr>
          <p:nvPr>
            <p:ph type="pic" idx="2"/>
          </p:nvPr>
        </p:nvSpPr>
        <p:spPr>
          <a:xfrm>
            <a:off x="16382566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7" name="Google Shape;127;p52"/>
          <p:cNvSpPr>
            <a:spLocks noGrp="1"/>
          </p:cNvSpPr>
          <p:nvPr>
            <p:ph type="pic" idx="3"/>
          </p:nvPr>
        </p:nvSpPr>
        <p:spPr>
          <a:xfrm>
            <a:off x="8191284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8" name="Google Shape;128;p52"/>
          <p:cNvSpPr>
            <a:spLocks noGrp="1"/>
          </p:cNvSpPr>
          <p:nvPr>
            <p:ph type="pic" idx="4"/>
          </p:nvPr>
        </p:nvSpPr>
        <p:spPr>
          <a:xfrm>
            <a:off x="0" y="8958501"/>
            <a:ext cx="7995083" cy="47707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laceholder Slide">
  <p:cSld name="12_Placeholder Slid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3"/>
          <p:cNvSpPr>
            <a:spLocks noGrp="1"/>
          </p:cNvSpPr>
          <p:nvPr>
            <p:ph type="pic" idx="2"/>
          </p:nvPr>
        </p:nvSpPr>
        <p:spPr>
          <a:xfrm>
            <a:off x="3516183" y="4688288"/>
            <a:ext cx="3343534" cy="43394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Placeholder Slide">
  <p:cSld name="11_Placeholder Slid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4"/>
          <p:cNvSpPr>
            <a:spLocks noGrp="1"/>
          </p:cNvSpPr>
          <p:nvPr>
            <p:ph type="pic" idx="2"/>
          </p:nvPr>
        </p:nvSpPr>
        <p:spPr>
          <a:xfrm>
            <a:off x="9681360" y="2484783"/>
            <a:ext cx="4892039" cy="88060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laceholder Slide">
  <p:cSld name="7_Placeholder Slid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5"/>
          <p:cNvSpPr>
            <a:spLocks noGrp="1"/>
          </p:cNvSpPr>
          <p:nvPr>
            <p:ph type="pic" idx="2"/>
          </p:nvPr>
        </p:nvSpPr>
        <p:spPr>
          <a:xfrm>
            <a:off x="8622665" y="2028911"/>
            <a:ext cx="7132320" cy="9537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Placeholder Slide">
  <p:cSld name="8_Placeholder Slid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6"/>
          <p:cNvSpPr>
            <a:spLocks noGrp="1"/>
          </p:cNvSpPr>
          <p:nvPr>
            <p:ph type="pic" idx="2"/>
          </p:nvPr>
        </p:nvSpPr>
        <p:spPr>
          <a:xfrm>
            <a:off x="0" y="2028911"/>
            <a:ext cx="24377649" cy="9537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37" name="Google Shape;137;p56"/>
          <p:cNvSpPr>
            <a:spLocks noGrp="1"/>
          </p:cNvSpPr>
          <p:nvPr>
            <p:ph type="pic" idx="3"/>
          </p:nvPr>
        </p:nvSpPr>
        <p:spPr>
          <a:xfrm>
            <a:off x="2602865" y="2028910"/>
            <a:ext cx="7132320" cy="9537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laceholder Slide">
  <p:cSld name="9_Placeholder Slid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7"/>
          <p:cNvSpPr>
            <a:spLocks noGrp="1"/>
          </p:cNvSpPr>
          <p:nvPr>
            <p:ph type="pic" idx="2"/>
          </p:nvPr>
        </p:nvSpPr>
        <p:spPr>
          <a:xfrm>
            <a:off x="1467738" y="2159000"/>
            <a:ext cx="10356129" cy="96199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Placeholder Slide">
  <p:cSld name="10_Placeholder Slid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8"/>
          <p:cNvSpPr>
            <a:spLocks noGrp="1"/>
          </p:cNvSpPr>
          <p:nvPr>
            <p:ph type="pic" idx="2"/>
          </p:nvPr>
        </p:nvSpPr>
        <p:spPr>
          <a:xfrm>
            <a:off x="12542138" y="2159000"/>
            <a:ext cx="10356129" cy="96199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cbook Mockup">
  <p:cSld name="Macbook Mockup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9"/>
          <p:cNvSpPr>
            <a:spLocks noGrp="1"/>
          </p:cNvSpPr>
          <p:nvPr>
            <p:ph type="pic" idx="2"/>
          </p:nvPr>
        </p:nvSpPr>
        <p:spPr>
          <a:xfrm>
            <a:off x="1888423" y="5650798"/>
            <a:ext cx="9309100" cy="57562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Macbook Mockup">
  <p:cSld name="1_Macbook Mockup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0"/>
          <p:cNvSpPr>
            <a:spLocks noGrp="1"/>
          </p:cNvSpPr>
          <p:nvPr>
            <p:ph type="pic" idx="2"/>
          </p:nvPr>
        </p:nvSpPr>
        <p:spPr>
          <a:xfrm>
            <a:off x="0" y="0"/>
            <a:ext cx="11385261" cy="122454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-">
  <p:cSld name="Image-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>
            <a:spLocks noGrp="1"/>
          </p:cNvSpPr>
          <p:nvPr>
            <p:ph type="pic" idx="2"/>
          </p:nvPr>
        </p:nvSpPr>
        <p:spPr>
          <a:xfrm>
            <a:off x="0" y="3332610"/>
            <a:ext cx="24377649" cy="71061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Macbook Mockup">
  <p:cSld name="2_Macbook Mockup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1"/>
          <p:cNvSpPr>
            <a:spLocks noGrp="1"/>
          </p:cNvSpPr>
          <p:nvPr>
            <p:ph type="pic" idx="2"/>
          </p:nvPr>
        </p:nvSpPr>
        <p:spPr>
          <a:xfrm>
            <a:off x="1132897" y="817418"/>
            <a:ext cx="9569739" cy="1208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Macbook Mockup">
  <p:cSld name="3_Macbook Mockup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2"/>
          <p:cNvSpPr>
            <a:spLocks noGrp="1"/>
          </p:cNvSpPr>
          <p:nvPr>
            <p:ph type="pic" idx="2"/>
          </p:nvPr>
        </p:nvSpPr>
        <p:spPr>
          <a:xfrm>
            <a:off x="1" y="0"/>
            <a:ext cx="8366759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Macbook Mockup">
  <p:cSld name="4_Macbook Mockup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3"/>
          <p:cNvSpPr>
            <a:spLocks noGrp="1"/>
          </p:cNvSpPr>
          <p:nvPr>
            <p:ph type="pic" idx="2"/>
          </p:nvPr>
        </p:nvSpPr>
        <p:spPr>
          <a:xfrm>
            <a:off x="16005502" y="0"/>
            <a:ext cx="8366759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Macbook Mockup">
  <p:cSld name="5_Macbook Mockup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4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5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Macbook Mockup">
  <p:cSld name="6_Macbook Mockup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5"/>
          <p:cNvSpPr>
            <a:spLocks noGrp="1"/>
          </p:cNvSpPr>
          <p:nvPr>
            <p:ph type="pic" idx="2"/>
          </p:nvPr>
        </p:nvSpPr>
        <p:spPr>
          <a:xfrm>
            <a:off x="7958030" y="0"/>
            <a:ext cx="8553915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_Image">
  <p:cSld name="Placeholder_Imag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6"/>
          <p:cNvSpPr>
            <a:spLocks noGrp="1"/>
          </p:cNvSpPr>
          <p:nvPr>
            <p:ph type="pic" idx="2"/>
          </p:nvPr>
        </p:nvSpPr>
        <p:spPr>
          <a:xfrm>
            <a:off x="886691" y="869670"/>
            <a:ext cx="8700655" cy="1208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laceholder_Image">
  <p:cSld name="1_Placeholder_Image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7"/>
          <p:cNvSpPr>
            <a:spLocks noGrp="1"/>
          </p:cNvSpPr>
          <p:nvPr>
            <p:ph type="pic" idx="2"/>
          </p:nvPr>
        </p:nvSpPr>
        <p:spPr>
          <a:xfrm>
            <a:off x="14422856" y="869670"/>
            <a:ext cx="8700655" cy="1208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Macbook Mockup">
  <p:cSld name="7_Macbook Mockup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8"/>
          <p:cNvSpPr>
            <a:spLocks noGrp="1"/>
          </p:cNvSpPr>
          <p:nvPr>
            <p:ph type="pic" idx="2"/>
          </p:nvPr>
        </p:nvSpPr>
        <p:spPr>
          <a:xfrm>
            <a:off x="8371205" y="3040380"/>
            <a:ext cx="7635240" cy="7635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2" name="Google Shape;162;p68"/>
          <p:cNvSpPr>
            <a:spLocks noGrp="1"/>
          </p:cNvSpPr>
          <p:nvPr>
            <p:ph type="pic" idx="3"/>
          </p:nvPr>
        </p:nvSpPr>
        <p:spPr>
          <a:xfrm>
            <a:off x="3616325" y="4023360"/>
            <a:ext cx="5669280" cy="566928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3" name="Google Shape;163;p68"/>
          <p:cNvSpPr>
            <a:spLocks noGrp="1"/>
          </p:cNvSpPr>
          <p:nvPr>
            <p:ph type="pic" idx="4"/>
          </p:nvPr>
        </p:nvSpPr>
        <p:spPr>
          <a:xfrm>
            <a:off x="15092045" y="4023360"/>
            <a:ext cx="5669280" cy="566928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Macbook Mockup">
  <p:cSld name="8_Macbook Mockup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9"/>
          <p:cNvSpPr>
            <a:spLocks noGrp="1"/>
          </p:cNvSpPr>
          <p:nvPr>
            <p:ph type="pic" idx="2"/>
          </p:nvPr>
        </p:nvSpPr>
        <p:spPr>
          <a:xfrm>
            <a:off x="2038985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6" name="Google Shape;166;p69"/>
          <p:cNvSpPr>
            <a:spLocks noGrp="1"/>
          </p:cNvSpPr>
          <p:nvPr>
            <p:ph type="pic" idx="3"/>
          </p:nvPr>
        </p:nvSpPr>
        <p:spPr>
          <a:xfrm>
            <a:off x="7411085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7" name="Google Shape;167;p69"/>
          <p:cNvSpPr>
            <a:spLocks noGrp="1"/>
          </p:cNvSpPr>
          <p:nvPr>
            <p:ph type="pic" idx="4"/>
          </p:nvPr>
        </p:nvSpPr>
        <p:spPr>
          <a:xfrm>
            <a:off x="12783185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8" name="Google Shape;168;p69"/>
          <p:cNvSpPr>
            <a:spLocks noGrp="1"/>
          </p:cNvSpPr>
          <p:nvPr>
            <p:ph type="pic" idx="5"/>
          </p:nvPr>
        </p:nvSpPr>
        <p:spPr>
          <a:xfrm>
            <a:off x="18155284" y="2430780"/>
            <a:ext cx="4206240" cy="4206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Macbook Mockup">
  <p:cSld name="9_Macbook Mockup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0"/>
          <p:cNvSpPr>
            <a:spLocks noGrp="1"/>
          </p:cNvSpPr>
          <p:nvPr>
            <p:ph type="pic" idx="2"/>
          </p:nvPr>
        </p:nvSpPr>
        <p:spPr>
          <a:xfrm>
            <a:off x="12188824" y="0"/>
            <a:ext cx="12188825" cy="9013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laceholder-Image">
  <p:cSld name="1_Placeholder-Imag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>
            <a:spLocks noGrp="1"/>
          </p:cNvSpPr>
          <p:nvPr>
            <p:ph type="pic" idx="2"/>
          </p:nvPr>
        </p:nvSpPr>
        <p:spPr>
          <a:xfrm>
            <a:off x="0" y="4275083"/>
            <a:ext cx="24377649" cy="59278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Macbook Mockup">
  <p:cSld name="10_Macbook Mockup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1"/>
          <p:cNvSpPr>
            <a:spLocks noGrp="1"/>
          </p:cNvSpPr>
          <p:nvPr>
            <p:ph type="pic" idx="2"/>
          </p:nvPr>
        </p:nvSpPr>
        <p:spPr>
          <a:xfrm>
            <a:off x="-1" y="0"/>
            <a:ext cx="12188825" cy="9013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Macbook Mockup">
  <p:cSld name="11_Macbook Mockup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2"/>
          <p:cNvSpPr>
            <a:spLocks noGrp="1"/>
          </p:cNvSpPr>
          <p:nvPr>
            <p:ph type="pic" idx="2"/>
          </p:nvPr>
        </p:nvSpPr>
        <p:spPr>
          <a:xfrm>
            <a:off x="1506068" y="4625788"/>
            <a:ext cx="10031506" cy="58091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5" name="Google Shape;175;p72"/>
          <p:cNvSpPr>
            <a:spLocks noGrp="1"/>
          </p:cNvSpPr>
          <p:nvPr>
            <p:ph type="pic" idx="3"/>
          </p:nvPr>
        </p:nvSpPr>
        <p:spPr>
          <a:xfrm>
            <a:off x="12878586" y="4625788"/>
            <a:ext cx="10031506" cy="58091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Macbook Mockup">
  <p:cSld name="12_Macbook Mockup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3"/>
          <p:cNvSpPr>
            <a:spLocks noGrp="1"/>
          </p:cNvSpPr>
          <p:nvPr>
            <p:ph type="pic" idx="2"/>
          </p:nvPr>
        </p:nvSpPr>
        <p:spPr>
          <a:xfrm>
            <a:off x="12968592" y="6982688"/>
            <a:ext cx="9995368" cy="52023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Macbook Mockup">
  <p:cSld name="13_Macbook Mockup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4"/>
          <p:cNvSpPr>
            <a:spLocks noGrp="1"/>
          </p:cNvSpPr>
          <p:nvPr>
            <p:ph type="pic" idx="2"/>
          </p:nvPr>
        </p:nvSpPr>
        <p:spPr>
          <a:xfrm>
            <a:off x="0" y="4331370"/>
            <a:ext cx="24377649" cy="60398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Macbook Mockup">
  <p:cSld name="14_Macbook Mockup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5"/>
          <p:cNvSpPr>
            <a:spLocks noGrp="1"/>
          </p:cNvSpPr>
          <p:nvPr>
            <p:ph type="pic" idx="2"/>
          </p:nvPr>
        </p:nvSpPr>
        <p:spPr>
          <a:xfrm>
            <a:off x="12973194" y="0"/>
            <a:ext cx="11385261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Macbook Mockup">
  <p:cSld name="15_Macbook Mockup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6"/>
          <p:cNvSpPr>
            <a:spLocks noGrp="1"/>
          </p:cNvSpPr>
          <p:nvPr>
            <p:ph type="pic" idx="2"/>
          </p:nvPr>
        </p:nvSpPr>
        <p:spPr>
          <a:xfrm>
            <a:off x="0" y="8423564"/>
            <a:ext cx="24358455" cy="52924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Macbook Mockup">
  <p:cSld name="16_Macbook Mockup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7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566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86" name="Google Shape;186;p77"/>
          <p:cNvSpPr>
            <a:spLocks noGrp="1"/>
          </p:cNvSpPr>
          <p:nvPr>
            <p:ph type="pic" idx="3"/>
          </p:nvPr>
        </p:nvSpPr>
        <p:spPr>
          <a:xfrm>
            <a:off x="9598152" y="3070225"/>
            <a:ext cx="5184648" cy="518464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Macbook Mockup">
  <p:cSld name="17_Macbook Mockup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8"/>
          <p:cNvSpPr>
            <a:spLocks noGrp="1"/>
          </p:cNvSpPr>
          <p:nvPr>
            <p:ph type="pic" idx="2"/>
          </p:nvPr>
        </p:nvSpPr>
        <p:spPr>
          <a:xfrm>
            <a:off x="18690145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89" name="Google Shape;189;p78"/>
          <p:cNvSpPr>
            <a:spLocks noGrp="1"/>
          </p:cNvSpPr>
          <p:nvPr>
            <p:ph type="pic" idx="3"/>
          </p:nvPr>
        </p:nvSpPr>
        <p:spPr>
          <a:xfrm>
            <a:off x="14351933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Macbook Mockup">
  <p:cSld name="27_Macbook Mockup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9"/>
          <p:cNvSpPr>
            <a:spLocks noGrp="1"/>
          </p:cNvSpPr>
          <p:nvPr>
            <p:ph type="pic" idx="2"/>
          </p:nvPr>
        </p:nvSpPr>
        <p:spPr>
          <a:xfrm>
            <a:off x="18085952" y="2748000"/>
            <a:ext cx="4917347" cy="87632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92" name="Google Shape;192;p79"/>
          <p:cNvSpPr>
            <a:spLocks noGrp="1"/>
          </p:cNvSpPr>
          <p:nvPr>
            <p:ph type="pic" idx="3"/>
          </p:nvPr>
        </p:nvSpPr>
        <p:spPr>
          <a:xfrm>
            <a:off x="12450973" y="2748000"/>
            <a:ext cx="4917347" cy="87632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Macbook Mockup">
  <p:cSld name="18_Macbook Mockup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0"/>
          <p:cNvSpPr>
            <a:spLocks noGrp="1"/>
          </p:cNvSpPr>
          <p:nvPr>
            <p:ph type="pic" idx="2"/>
          </p:nvPr>
        </p:nvSpPr>
        <p:spPr>
          <a:xfrm>
            <a:off x="6895905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95" name="Google Shape;195;p80"/>
          <p:cNvSpPr>
            <a:spLocks noGrp="1"/>
          </p:cNvSpPr>
          <p:nvPr>
            <p:ph type="pic" idx="3"/>
          </p:nvPr>
        </p:nvSpPr>
        <p:spPr>
          <a:xfrm>
            <a:off x="2557693" y="5325322"/>
            <a:ext cx="3338587" cy="59497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">
  <p:cSld name="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>
            <a:spLocks noGrp="1"/>
          </p:cNvSpPr>
          <p:nvPr>
            <p:ph type="pic" idx="2"/>
          </p:nvPr>
        </p:nvSpPr>
        <p:spPr>
          <a:xfrm>
            <a:off x="2089532" y="4184074"/>
            <a:ext cx="6933814" cy="8394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Macbook Mockup">
  <p:cSld name="19_Macbook Mockup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1"/>
          <p:cNvSpPr>
            <a:spLocks noGrp="1"/>
          </p:cNvSpPr>
          <p:nvPr>
            <p:ph type="pic" idx="2"/>
          </p:nvPr>
        </p:nvSpPr>
        <p:spPr>
          <a:xfrm>
            <a:off x="13184684" y="4120571"/>
            <a:ext cx="10150980" cy="56960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Macbook Mockup">
  <p:cSld name="20_Macbook Mockup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2"/>
          <p:cNvSpPr>
            <a:spLocks noGrp="1"/>
          </p:cNvSpPr>
          <p:nvPr>
            <p:ph type="pic" idx="2"/>
          </p:nvPr>
        </p:nvSpPr>
        <p:spPr>
          <a:xfrm>
            <a:off x="15741967" y="2028911"/>
            <a:ext cx="7132320" cy="9537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00" name="Google Shape;200;p82"/>
          <p:cNvSpPr>
            <a:spLocks noGrp="1"/>
          </p:cNvSpPr>
          <p:nvPr>
            <p:ph type="pic" idx="3"/>
          </p:nvPr>
        </p:nvSpPr>
        <p:spPr>
          <a:xfrm>
            <a:off x="8609647" y="2028911"/>
            <a:ext cx="7132320" cy="9537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01" name="Google Shape;201;p82"/>
          <p:cNvSpPr>
            <a:spLocks noGrp="1"/>
          </p:cNvSpPr>
          <p:nvPr>
            <p:ph type="pic" idx="4"/>
          </p:nvPr>
        </p:nvSpPr>
        <p:spPr>
          <a:xfrm>
            <a:off x="1477327" y="2028911"/>
            <a:ext cx="7132320" cy="9537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Macbook Mockup">
  <p:cSld name="22_Macbook Mockup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3"/>
          <p:cNvSpPr>
            <a:spLocks noGrp="1"/>
          </p:cNvSpPr>
          <p:nvPr>
            <p:ph type="pic" idx="2"/>
          </p:nvPr>
        </p:nvSpPr>
        <p:spPr>
          <a:xfrm>
            <a:off x="8201602" y="3794760"/>
            <a:ext cx="7974444" cy="45262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Macbook Mockup">
  <p:cSld name="23_Macbook Mockup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4"/>
          <p:cNvSpPr>
            <a:spLocks noGrp="1"/>
          </p:cNvSpPr>
          <p:nvPr>
            <p:ph type="pic" idx="2"/>
          </p:nvPr>
        </p:nvSpPr>
        <p:spPr>
          <a:xfrm>
            <a:off x="2143702" y="3794760"/>
            <a:ext cx="7974444" cy="45262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Macbook Mockup">
  <p:cSld name="24_Macbook Mockup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5"/>
          <p:cNvSpPr>
            <a:spLocks noGrp="1"/>
          </p:cNvSpPr>
          <p:nvPr>
            <p:ph type="pic" idx="2"/>
          </p:nvPr>
        </p:nvSpPr>
        <p:spPr>
          <a:xfrm>
            <a:off x="14473645" y="4415246"/>
            <a:ext cx="7498080" cy="47287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Macbook Mockup">
  <p:cSld name="25_Macbook Mockup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6"/>
          <p:cNvSpPr>
            <a:spLocks noGrp="1"/>
          </p:cNvSpPr>
          <p:nvPr>
            <p:ph type="pic" idx="2"/>
          </p:nvPr>
        </p:nvSpPr>
        <p:spPr>
          <a:xfrm>
            <a:off x="6043930" y="4533900"/>
            <a:ext cx="12289790" cy="7566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0" name="Google Shape;210;p86"/>
          <p:cNvSpPr>
            <a:spLocks noGrp="1"/>
          </p:cNvSpPr>
          <p:nvPr>
            <p:ph type="pic" idx="3"/>
          </p:nvPr>
        </p:nvSpPr>
        <p:spPr>
          <a:xfrm>
            <a:off x="-6245860" y="4533900"/>
            <a:ext cx="12289790" cy="7566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1" name="Google Shape;211;p86"/>
          <p:cNvSpPr>
            <a:spLocks noGrp="1"/>
          </p:cNvSpPr>
          <p:nvPr>
            <p:ph type="pic" idx="4"/>
          </p:nvPr>
        </p:nvSpPr>
        <p:spPr>
          <a:xfrm>
            <a:off x="18333720" y="4533900"/>
            <a:ext cx="12289790" cy="7566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Macbook Mockup">
  <p:cSld name="26_Macbook Mockup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7"/>
          <p:cNvSpPr>
            <a:spLocks noGrp="1"/>
          </p:cNvSpPr>
          <p:nvPr>
            <p:ph type="pic" idx="2"/>
          </p:nvPr>
        </p:nvSpPr>
        <p:spPr>
          <a:xfrm>
            <a:off x="12150723" y="4579554"/>
            <a:ext cx="12226925" cy="66808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sponsive Design">
  <p:cSld name="1_Responsive Design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8"/>
          <p:cNvSpPr>
            <a:spLocks noGrp="1"/>
          </p:cNvSpPr>
          <p:nvPr>
            <p:ph type="pic" idx="2"/>
          </p:nvPr>
        </p:nvSpPr>
        <p:spPr>
          <a:xfrm>
            <a:off x="8434174" y="5371869"/>
            <a:ext cx="6679466" cy="378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99"/>
              <a:buFont typeface="Arial"/>
              <a:buNone/>
              <a:defRPr sz="2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6" name="Google Shape;216;p88"/>
          <p:cNvSpPr>
            <a:spLocks noGrp="1"/>
          </p:cNvSpPr>
          <p:nvPr>
            <p:ph type="pic" idx="3"/>
          </p:nvPr>
        </p:nvSpPr>
        <p:spPr>
          <a:xfrm>
            <a:off x="16352916" y="8991653"/>
            <a:ext cx="1013634" cy="176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7" name="Google Shape;217;p88"/>
          <p:cNvSpPr>
            <a:spLocks noGrp="1"/>
          </p:cNvSpPr>
          <p:nvPr>
            <p:ph type="pic" idx="4"/>
          </p:nvPr>
        </p:nvSpPr>
        <p:spPr>
          <a:xfrm>
            <a:off x="4754354" y="7975469"/>
            <a:ext cx="4254887" cy="2712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8" name="Google Shape;218;p88"/>
          <p:cNvSpPr>
            <a:spLocks noGrp="1"/>
          </p:cNvSpPr>
          <p:nvPr>
            <p:ph type="pic" idx="5"/>
          </p:nvPr>
        </p:nvSpPr>
        <p:spPr>
          <a:xfrm>
            <a:off x="14235822" y="7821109"/>
            <a:ext cx="2254062" cy="290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9" name="Google Shape;219;p88"/>
          <p:cNvSpPr>
            <a:spLocks noGrp="1"/>
          </p:cNvSpPr>
          <p:nvPr>
            <p:ph type="pic" idx="6"/>
          </p:nvPr>
        </p:nvSpPr>
        <p:spPr>
          <a:xfrm>
            <a:off x="17691338" y="10138875"/>
            <a:ext cx="441690" cy="55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ctr" rtl="0">
              <a:lnSpc>
                <a:spcPct val="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  <a:defRPr sz="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">
  <p:cSld name="W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>
            <a:spLocks noGrp="1"/>
          </p:cNvSpPr>
          <p:nvPr>
            <p:ph type="pic" idx="2"/>
          </p:nvPr>
        </p:nvSpPr>
        <p:spPr>
          <a:xfrm>
            <a:off x="1436477" y="4655964"/>
            <a:ext cx="8522208" cy="74508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7" name="Google Shape;27;p28"/>
          <p:cNvSpPr txBox="1"/>
          <p:nvPr/>
        </p:nvSpPr>
        <p:spPr>
          <a:xfrm>
            <a:off x="-5846618" y="991985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">
  <p:cSld name="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>
            <a:spLocks noGrp="1"/>
          </p:cNvSpPr>
          <p:nvPr>
            <p:ph type="pic" idx="2"/>
          </p:nvPr>
        </p:nvSpPr>
        <p:spPr>
          <a:xfrm>
            <a:off x="2180245" y="3972494"/>
            <a:ext cx="6118798" cy="881481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">
  <p:cSld name="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>
            <a:spLocks noGrp="1"/>
          </p:cNvSpPr>
          <p:nvPr>
            <p:ph type="pic" idx="2"/>
          </p:nvPr>
        </p:nvSpPr>
        <p:spPr>
          <a:xfrm>
            <a:off x="1990962" y="4270402"/>
            <a:ext cx="7397496" cy="82263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/>
          <p:nvPr/>
        </p:nvSpPr>
        <p:spPr>
          <a:xfrm rot="-5400000">
            <a:off x="22377847" y="11890283"/>
            <a:ext cx="521207" cy="52391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/>
          <p:nvPr/>
        </p:nvSpPr>
        <p:spPr>
          <a:xfrm>
            <a:off x="22308231" y="11892298"/>
            <a:ext cx="786038" cy="46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‹Nr.›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1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24849" cy="265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Thin"/>
              <a:buNone/>
              <a:defRPr sz="6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sv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365887" y="-1208934"/>
            <a:ext cx="25109425" cy="1674848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26" name="Google Shape;226;p1"/>
          <p:cNvSpPr/>
          <p:nvPr/>
        </p:nvSpPr>
        <p:spPr>
          <a:xfrm>
            <a:off x="-2416629" y="-1601050"/>
            <a:ext cx="31252885" cy="17140597"/>
          </a:xfrm>
          <a:prstGeom prst="rect">
            <a:avLst/>
          </a:prstGeom>
          <a:solidFill>
            <a:schemeClr val="accent5">
              <a:alpha val="5529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8" name="Google Shape;228;p1"/>
          <p:cNvSpPr txBox="1"/>
          <p:nvPr/>
        </p:nvSpPr>
        <p:spPr>
          <a:xfrm>
            <a:off x="1856907" y="8715680"/>
            <a:ext cx="21077233" cy="215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de-DE" sz="8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Learning </a:t>
            </a:r>
            <a:r>
              <a:rPr lang="de-DE" sz="8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de-DE" sz="8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 Drawing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de-DE" sz="54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Medienfokusierte</a:t>
            </a:r>
            <a:r>
              <a:rPr lang="de-DE" sz="5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Webanwendungen</a:t>
            </a:r>
            <a:endParaRPr sz="54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1"/>
          <p:cNvSpPr txBox="1"/>
          <p:nvPr/>
        </p:nvSpPr>
        <p:spPr>
          <a:xfrm>
            <a:off x="1856907" y="10892880"/>
            <a:ext cx="6217051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Silas Kammerer, Dennis Zimmer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226056-795B-59D8-FAAC-6BC57A14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458CF64-BB57-3439-18C3-122D3713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7331577-4DFE-7724-C08B-9F89BB90520A}"/>
              </a:ext>
            </a:extLst>
          </p:cNvPr>
          <p:cNvSpPr txBox="1"/>
          <p:nvPr/>
        </p:nvSpPr>
        <p:spPr>
          <a:xfrm>
            <a:off x="3438440" y="412629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Lernerfolge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41AA6E-20D0-FE46-EC02-27B61966E28B}"/>
              </a:ext>
            </a:extLst>
          </p:cNvPr>
          <p:cNvSpPr txBox="1"/>
          <p:nvPr/>
        </p:nvSpPr>
        <p:spPr>
          <a:xfrm>
            <a:off x="14467188" y="412629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Lernpläne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F02D0B-EB97-9036-3B61-EA2B9F0D0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398" y="5112543"/>
            <a:ext cx="9471626" cy="737613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E7765F9-E0DE-D9C6-176B-EC04F6E6F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4575" y="5112543"/>
            <a:ext cx="9471626" cy="7376133"/>
          </a:xfrm>
          <a:prstGeom prst="rect">
            <a:avLst/>
          </a:prstGeom>
        </p:spPr>
      </p:pic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0F8E583-E04B-B22C-DCA7-4F595D19D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348" y="231863"/>
            <a:ext cx="2063351" cy="160685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3ABE5AF-E569-6765-161D-628A34472894}"/>
              </a:ext>
            </a:extLst>
          </p:cNvPr>
          <p:cNvSpPr txBox="1"/>
          <p:nvPr/>
        </p:nvSpPr>
        <p:spPr>
          <a:xfrm>
            <a:off x="9607550" y="1947203"/>
            <a:ext cx="5162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Lernauswahl Seite</a:t>
            </a:r>
          </a:p>
        </p:txBody>
      </p:sp>
      <p:sp>
        <p:nvSpPr>
          <p:cNvPr id="15" name="Pfeil: nach links, rechts und oben 14">
            <a:extLst>
              <a:ext uri="{FF2B5EF4-FFF2-40B4-BE49-F238E27FC236}">
                <a16:creationId xmlns:a16="http://schemas.microsoft.com/office/drawing/2014/main" id="{CA86F98B-2CE9-3AEA-00B6-F5F06CA1768C}"/>
              </a:ext>
            </a:extLst>
          </p:cNvPr>
          <p:cNvSpPr/>
          <p:nvPr/>
        </p:nvSpPr>
        <p:spPr>
          <a:xfrm>
            <a:off x="11029952" y="2824972"/>
            <a:ext cx="1332124" cy="2009203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oogle Shape;258;p4">
            <a:extLst>
              <a:ext uri="{FF2B5EF4-FFF2-40B4-BE49-F238E27FC236}">
                <a16:creationId xmlns:a16="http://schemas.microsoft.com/office/drawing/2014/main" id="{80ED5766-F9E8-C6F0-2748-2C95E5CF062A}"/>
              </a:ext>
            </a:extLst>
          </p:cNvPr>
          <p:cNvSpPr txBox="1"/>
          <p:nvPr/>
        </p:nvSpPr>
        <p:spPr>
          <a:xfrm>
            <a:off x="1312169" y="752063"/>
            <a:ext cx="51648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Scribbles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8F0D135-B194-BED6-B0E7-6697B5D7FCFF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57223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458CF64-BB57-3439-18C3-122D3713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3ABE5AF-E569-6765-161D-628A34472894}"/>
              </a:ext>
            </a:extLst>
          </p:cNvPr>
          <p:cNvSpPr txBox="1"/>
          <p:nvPr/>
        </p:nvSpPr>
        <p:spPr>
          <a:xfrm>
            <a:off x="567148" y="9014753"/>
            <a:ext cx="5162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Lernauswahl Seite</a:t>
            </a:r>
          </a:p>
        </p:txBody>
      </p:sp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6510B82-1812-C9BB-CCD9-B9609D7E4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46" y="6363965"/>
            <a:ext cx="3403854" cy="265078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432785-AE63-F667-5009-BA9C1C1CC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622" y="3030750"/>
            <a:ext cx="12518628" cy="9749020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A064B36-FE44-5E5F-1526-D304B9B24B82}"/>
              </a:ext>
            </a:extLst>
          </p:cNvPr>
          <p:cNvSpPr/>
          <p:nvPr/>
        </p:nvSpPr>
        <p:spPr>
          <a:xfrm>
            <a:off x="4965022" y="7161318"/>
            <a:ext cx="2154902" cy="1342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D453ACF-CC4E-0A20-E81C-512618D2CA0B}"/>
              </a:ext>
            </a:extLst>
          </p:cNvPr>
          <p:cNvSpPr txBox="1"/>
          <p:nvPr/>
        </p:nvSpPr>
        <p:spPr>
          <a:xfrm>
            <a:off x="11047610" y="2154447"/>
            <a:ext cx="5849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Freihandzeichen Seite</a:t>
            </a:r>
          </a:p>
        </p:txBody>
      </p:sp>
      <p:sp>
        <p:nvSpPr>
          <p:cNvPr id="18" name="Google Shape;258;p4">
            <a:extLst>
              <a:ext uri="{FF2B5EF4-FFF2-40B4-BE49-F238E27FC236}">
                <a16:creationId xmlns:a16="http://schemas.microsoft.com/office/drawing/2014/main" id="{A1C058F8-51EE-C475-0762-27F969B230A4}"/>
              </a:ext>
            </a:extLst>
          </p:cNvPr>
          <p:cNvSpPr txBox="1"/>
          <p:nvPr/>
        </p:nvSpPr>
        <p:spPr>
          <a:xfrm>
            <a:off x="1312169" y="752063"/>
            <a:ext cx="51648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Scribbles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DC3E5CF-72A0-4C38-A458-BA201C4D873D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274875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1191BD7-FA24-35AE-9B29-3F4621201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8A27A13-CBEA-BCD5-EAF6-7C3C39706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76" y="3395086"/>
            <a:ext cx="3991532" cy="8259328"/>
          </a:xfrm>
          <a:prstGeom prst="rect">
            <a:avLst/>
          </a:prstGeom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B93AED8-67B5-41C9-7194-9926EA9FB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567" y="3414138"/>
            <a:ext cx="3991532" cy="82593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76AF315-E43B-DF20-A9C0-C09A37498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7924" y="3395086"/>
            <a:ext cx="4010585" cy="82783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385450-68C1-B927-C168-D0C36AF31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864" y="3395086"/>
            <a:ext cx="4010585" cy="8278380"/>
          </a:xfrm>
          <a:prstGeom prst="rect">
            <a:avLst/>
          </a:prstGeom>
        </p:spPr>
      </p:pic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62A8BE6D-1B00-9F23-2F41-7EDD6112E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27532" y="3385560"/>
            <a:ext cx="4010585" cy="8278380"/>
          </a:xfrm>
          <a:prstGeom prst="rect">
            <a:avLst/>
          </a:prstGeom>
        </p:spPr>
      </p:pic>
      <p:sp>
        <p:nvSpPr>
          <p:cNvPr id="13" name="Google Shape;258;p4">
            <a:extLst>
              <a:ext uri="{FF2B5EF4-FFF2-40B4-BE49-F238E27FC236}">
                <a16:creationId xmlns:a16="http://schemas.microsoft.com/office/drawing/2014/main" id="{BF7FF118-2F76-ADB9-7F1F-C0B155C6D9E2}"/>
              </a:ext>
            </a:extLst>
          </p:cNvPr>
          <p:cNvSpPr txBox="1"/>
          <p:nvPr/>
        </p:nvSpPr>
        <p:spPr>
          <a:xfrm>
            <a:off x="1312168" y="752063"/>
            <a:ext cx="91272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Mobile-Scribbles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C99544C-3FA1-CB39-9015-8E9C9159203F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131135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783771" y="-224612"/>
            <a:ext cx="26422085" cy="1420187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60" name="Google Shape;360;p10"/>
          <p:cNvSpPr/>
          <p:nvPr/>
        </p:nvSpPr>
        <p:spPr>
          <a:xfrm>
            <a:off x="-2416629" y="-1012371"/>
            <a:ext cx="31252885" cy="16944032"/>
          </a:xfrm>
          <a:prstGeom prst="rect">
            <a:avLst/>
          </a:prstGeom>
          <a:solidFill>
            <a:schemeClr val="accent5">
              <a:alpha val="55686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1" name="Google Shape;361;p10"/>
          <p:cNvSpPr txBox="1"/>
          <p:nvPr/>
        </p:nvSpPr>
        <p:spPr>
          <a:xfrm>
            <a:off x="1856908" y="8660061"/>
            <a:ext cx="1965137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Umsetzung</a:t>
            </a:r>
            <a:endParaRPr sz="10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10"/>
          <p:cNvSpPr txBox="1"/>
          <p:nvPr/>
        </p:nvSpPr>
        <p:spPr>
          <a:xfrm>
            <a:off x="0" y="13339870"/>
            <a:ext cx="19651370" cy="38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Bildquelle: </a:t>
            </a:r>
            <a:r>
              <a:rPr lang="en-US" sz="1400" u="sng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https://www.pexels.com/photo/abstract-business-code-coder-270348/</a:t>
            </a:r>
            <a:endParaRPr sz="1400" u="sng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ADDF78-B4CA-3269-4223-DD427D8F3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C8858FC-F323-A384-9F77-20B10612A12E}"/>
              </a:ext>
            </a:extLst>
          </p:cNvPr>
          <p:cNvSpPr/>
          <p:nvPr/>
        </p:nvSpPr>
        <p:spPr>
          <a:xfrm>
            <a:off x="5450627" y="10374731"/>
            <a:ext cx="14780855" cy="275415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E3B0442F-7FAB-B2FF-E767-AB9115F60842}"/>
              </a:ext>
            </a:extLst>
          </p:cNvPr>
          <p:cNvSpPr/>
          <p:nvPr/>
        </p:nvSpPr>
        <p:spPr>
          <a:xfrm>
            <a:off x="5450627" y="6911884"/>
            <a:ext cx="14780855" cy="275415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7B4BE229-71F5-D9CA-C7E5-F1C9B574FCA8}"/>
              </a:ext>
            </a:extLst>
          </p:cNvPr>
          <p:cNvSpPr/>
          <p:nvPr/>
        </p:nvSpPr>
        <p:spPr>
          <a:xfrm>
            <a:off x="1564427" y="3827815"/>
            <a:ext cx="3812327" cy="19050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D099308-21EE-FA5B-34AF-6926BE59AF04}"/>
              </a:ext>
            </a:extLst>
          </p:cNvPr>
          <p:cNvSpPr/>
          <p:nvPr/>
        </p:nvSpPr>
        <p:spPr>
          <a:xfrm>
            <a:off x="5450627" y="3449037"/>
            <a:ext cx="14780855" cy="275415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B54D1B3-7857-26A7-0A2A-CC2B32AEB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5F51E6C-5D0A-FC7C-E6DE-46764294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3444"/>
          <a:stretch/>
        </p:blipFill>
        <p:spPr>
          <a:xfrm>
            <a:off x="6259526" y="3740407"/>
            <a:ext cx="1658717" cy="217141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A69D0BE-42F9-931A-8C47-2A82C9272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1565" y="3748337"/>
            <a:ext cx="1539097" cy="217141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7033749-0F9F-EA7B-AE3B-4F009618EC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3561"/>
          <a:stretch/>
        </p:blipFill>
        <p:spPr>
          <a:xfrm>
            <a:off x="9424706" y="3748336"/>
            <a:ext cx="1654557" cy="217141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215C0AB-D5C3-120F-2F45-EDB5E59E12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5338" y="3688573"/>
            <a:ext cx="2422549" cy="242254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9FA669F-EF91-720C-98D5-231F0366594A}"/>
              </a:ext>
            </a:extLst>
          </p:cNvPr>
          <p:cNvSpPr txBox="1"/>
          <p:nvPr/>
        </p:nvSpPr>
        <p:spPr>
          <a:xfrm>
            <a:off x="1736177" y="4364817"/>
            <a:ext cx="3486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/>
              <a:t>Frontend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3B4F894-8649-71F5-6414-2D64ACEFE837}"/>
              </a:ext>
            </a:extLst>
          </p:cNvPr>
          <p:cNvSpPr txBox="1"/>
          <p:nvPr/>
        </p:nvSpPr>
        <p:spPr>
          <a:xfrm>
            <a:off x="1736177" y="8025859"/>
            <a:ext cx="3486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/>
              <a:t>Backend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C710060-76F7-65A2-DD15-7CFE5D4B4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2099" y="7169960"/>
            <a:ext cx="4142637" cy="223799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998EA04-E595-CC67-5542-D507CCE418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525036" y="7336459"/>
            <a:ext cx="2747492" cy="1905000"/>
          </a:xfrm>
          <a:prstGeom prst="rect">
            <a:avLst/>
          </a:prstGeom>
        </p:spPr>
      </p:pic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07A640C6-6FAB-6DF9-5093-12F52EB1EB0E}"/>
              </a:ext>
            </a:extLst>
          </p:cNvPr>
          <p:cNvSpPr/>
          <p:nvPr/>
        </p:nvSpPr>
        <p:spPr>
          <a:xfrm>
            <a:off x="1516336" y="10799307"/>
            <a:ext cx="3812327" cy="19050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D108E8E-9271-CDE5-1D4E-624D35A97005}"/>
              </a:ext>
            </a:extLst>
          </p:cNvPr>
          <p:cNvCxnSpPr>
            <a:cxnSpLocks/>
          </p:cNvCxnSpPr>
          <p:nvPr/>
        </p:nvCxnSpPr>
        <p:spPr>
          <a:xfrm flipH="1">
            <a:off x="15566083" y="3456966"/>
            <a:ext cx="683092" cy="2746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380769B-25E2-C313-9635-E298604D07B8}"/>
              </a:ext>
            </a:extLst>
          </p:cNvPr>
          <p:cNvCxnSpPr>
            <a:cxnSpLocks/>
          </p:cNvCxnSpPr>
          <p:nvPr/>
        </p:nvCxnSpPr>
        <p:spPr>
          <a:xfrm flipH="1">
            <a:off x="14882991" y="6919814"/>
            <a:ext cx="683092" cy="2746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feil: nach rechts 32">
            <a:extLst>
              <a:ext uri="{FF2B5EF4-FFF2-40B4-BE49-F238E27FC236}">
                <a16:creationId xmlns:a16="http://schemas.microsoft.com/office/drawing/2014/main" id="{2461A048-AC1E-EE20-FBC2-5EB76931AEB6}"/>
              </a:ext>
            </a:extLst>
          </p:cNvPr>
          <p:cNvSpPr/>
          <p:nvPr/>
        </p:nvSpPr>
        <p:spPr>
          <a:xfrm>
            <a:off x="1564427" y="7488858"/>
            <a:ext cx="3812327" cy="19050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729D491-B56C-4A24-99A6-36B6FC307E0B}"/>
              </a:ext>
            </a:extLst>
          </p:cNvPr>
          <p:cNvSpPr txBox="1"/>
          <p:nvPr/>
        </p:nvSpPr>
        <p:spPr>
          <a:xfrm>
            <a:off x="1516336" y="11459419"/>
            <a:ext cx="348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Machine</a:t>
            </a:r>
            <a:r>
              <a:rPr lang="de-DE" sz="3200" dirty="0"/>
              <a:t> Learning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0AF7230B-E64D-6792-9960-E918A3543D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6879" y="10507447"/>
            <a:ext cx="7415654" cy="248871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78FFFB-B89A-DBE5-355B-A88DC41285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8897" y="11003246"/>
            <a:ext cx="5162476" cy="1497118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20745DFB-EA01-5447-5DDD-28021ABC8B71}"/>
              </a:ext>
            </a:extLst>
          </p:cNvPr>
          <p:cNvSpPr txBox="1"/>
          <p:nvPr/>
        </p:nvSpPr>
        <p:spPr>
          <a:xfrm>
            <a:off x="152400" y="13311332"/>
            <a:ext cx="3486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siehe Quellen Folie</a:t>
            </a:r>
          </a:p>
        </p:txBody>
      </p:sp>
    </p:spTree>
    <p:extLst>
      <p:ext uri="{BB962C8B-B14F-4D97-AF65-F5344CB8AC3E}">
        <p14:creationId xmlns:p14="http://schemas.microsoft.com/office/powerpoint/2010/main" val="2542044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360F015-31B7-38EC-4497-4BA4D0E0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258;p4">
            <a:extLst>
              <a:ext uri="{FF2B5EF4-FFF2-40B4-BE49-F238E27FC236}">
                <a16:creationId xmlns:a16="http://schemas.microsoft.com/office/drawing/2014/main" id="{4F8BC4B2-6227-3832-41E0-804060FC2730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72F511D-7DCB-4B42-D5C9-CAD9A23D2AFC}"/>
              </a:ext>
            </a:extLst>
          </p:cNvPr>
          <p:cNvSpPr txBox="1"/>
          <p:nvPr/>
        </p:nvSpPr>
        <p:spPr>
          <a:xfrm>
            <a:off x="1742609" y="1117227"/>
            <a:ext cx="437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MACHINE LEARNING TENSORFLOW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EC2E0F-33BC-4F9F-6EF2-A24680BD9B0E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E161E11-9A27-DF9D-F27D-D22CD6889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369" y="842345"/>
            <a:ext cx="7415654" cy="248871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2A62AAC-B8B3-2C06-8182-0919D5B48135}"/>
              </a:ext>
            </a:extLst>
          </p:cNvPr>
          <p:cNvSpPr txBox="1"/>
          <p:nvPr/>
        </p:nvSpPr>
        <p:spPr>
          <a:xfrm>
            <a:off x="1742609" y="3457809"/>
            <a:ext cx="17265238" cy="878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3600" dirty="0"/>
              <a:t>Open-Source </a:t>
            </a:r>
            <a:r>
              <a:rPr lang="de-DE" sz="3600" dirty="0" err="1"/>
              <a:t>Machine</a:t>
            </a:r>
            <a:r>
              <a:rPr lang="de-DE" sz="3600" dirty="0"/>
              <a:t> Learning Framework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3600" dirty="0"/>
              <a:t>Bietet alle relevanten Funktionen für </a:t>
            </a:r>
            <a:r>
              <a:rPr lang="de-DE" sz="3600" dirty="0" err="1"/>
              <a:t>Machine</a:t>
            </a:r>
            <a:r>
              <a:rPr lang="de-DE" sz="3600" dirty="0"/>
              <a:t> Learning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3600" dirty="0"/>
              <a:t>Typischer Nutzen in Python </a:t>
            </a:r>
          </a:p>
          <a:p>
            <a:pPr lvl="1">
              <a:lnSpc>
                <a:spcPct val="150000"/>
              </a:lnSpc>
            </a:pPr>
            <a:r>
              <a:rPr lang="de-DE" sz="3600" dirty="0"/>
              <a:t>	</a:t>
            </a:r>
            <a:r>
              <a:rPr lang="de-DE" sz="2800" dirty="0"/>
              <a:t>Jedoch auch in Java, JS oder C++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3600" dirty="0"/>
              <a:t>Wird in Medizin, Spotify , Twitter etc. genutzt</a:t>
            </a:r>
          </a:p>
          <a:p>
            <a:pPr>
              <a:lnSpc>
                <a:spcPct val="150000"/>
              </a:lnSpc>
            </a:pPr>
            <a:endParaRPr lang="de-DE" sz="3600" dirty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3600" dirty="0"/>
              <a:t>Definieren von Modellen neuronaler Netze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3600" dirty="0"/>
              <a:t>Trainieren der erstellten Modelle 	</a:t>
            </a:r>
          </a:p>
          <a:p>
            <a:pPr lvl="4">
              <a:lnSpc>
                <a:spcPct val="150000"/>
              </a:lnSpc>
            </a:pPr>
            <a:r>
              <a:rPr lang="de-DE" dirty="0"/>
              <a:t>	</a:t>
            </a:r>
            <a:r>
              <a:rPr lang="de-DE" sz="2800" dirty="0"/>
              <a:t>mithilfe der “</a:t>
            </a:r>
            <a:r>
              <a:rPr lang="de-DE" sz="2800" b="1" dirty="0"/>
              <a:t>fit</a:t>
            </a:r>
            <a:r>
              <a:rPr lang="de-DE" sz="2800" dirty="0"/>
              <a:t>“ Funktion</a:t>
            </a:r>
          </a:p>
          <a:p>
            <a:pPr marL="571500" lvl="4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3600" dirty="0"/>
              <a:t>Trainiertes Modell trifft dann vorhersagen zu Daten</a:t>
            </a:r>
          </a:p>
          <a:p>
            <a:pPr lvl="5">
              <a:lnSpc>
                <a:spcPct val="150000"/>
              </a:lnSpc>
            </a:pPr>
            <a:r>
              <a:rPr lang="de-DE" sz="1800" dirty="0"/>
              <a:t>	</a:t>
            </a:r>
            <a:r>
              <a:rPr lang="de-DE" sz="2800" dirty="0"/>
              <a:t>Mithilfe der “</a:t>
            </a:r>
            <a:r>
              <a:rPr lang="de-DE" sz="2800" b="1" dirty="0" err="1"/>
              <a:t>predict</a:t>
            </a:r>
            <a:r>
              <a:rPr lang="de-DE" sz="2800" dirty="0"/>
              <a:t>“ Funktion</a:t>
            </a:r>
            <a:endParaRPr lang="de-DE" sz="18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7A88452-0C48-F305-48C8-74032E588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9248" y="4257666"/>
            <a:ext cx="9477198" cy="663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2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360F015-31B7-38EC-4497-4BA4D0E0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258;p4">
            <a:extLst>
              <a:ext uri="{FF2B5EF4-FFF2-40B4-BE49-F238E27FC236}">
                <a16:creationId xmlns:a16="http://schemas.microsoft.com/office/drawing/2014/main" id="{4F8BC4B2-6227-3832-41E0-804060FC2730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E3C06FE-17EF-78D4-A76E-1E562586667F}"/>
              </a:ext>
            </a:extLst>
          </p:cNvPr>
          <p:cNvSpPr/>
          <p:nvPr/>
        </p:nvSpPr>
        <p:spPr>
          <a:xfrm>
            <a:off x="1086615" y="5838824"/>
            <a:ext cx="6676559" cy="299085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b="1" dirty="0">
                <a:solidFill>
                  <a:schemeClr val="bg2"/>
                </a:solidFill>
              </a:rPr>
              <a:t>Training</a:t>
            </a:r>
          </a:p>
          <a:p>
            <a:pPr algn="ctr"/>
            <a:endParaRPr lang="de-DE" sz="3600" b="1" dirty="0">
              <a:solidFill>
                <a:schemeClr val="bg2"/>
              </a:solidFill>
            </a:endParaRPr>
          </a:p>
          <a:p>
            <a:pPr algn="ctr"/>
            <a:r>
              <a:rPr lang="de-DE" sz="3600" dirty="0">
                <a:solidFill>
                  <a:schemeClr val="bg2"/>
                </a:solidFill>
              </a:rPr>
              <a:t>Python </a:t>
            </a:r>
            <a:r>
              <a:rPr lang="de-DE" sz="3600" dirty="0">
                <a:solidFill>
                  <a:schemeClr val="bg2"/>
                </a:solidFill>
                <a:sym typeface="Wingdings" panose="05000000000000000000" pitchFamily="2" charset="2"/>
              </a:rPr>
              <a:t> </a:t>
            </a:r>
            <a:r>
              <a:rPr lang="de-DE" sz="3600" dirty="0" err="1">
                <a:solidFill>
                  <a:schemeClr val="bg2"/>
                </a:solidFill>
              </a:rPr>
              <a:t>Tensorflow</a:t>
            </a:r>
            <a:r>
              <a:rPr lang="de-DE" sz="3600" dirty="0">
                <a:solidFill>
                  <a:schemeClr val="bg2"/>
                </a:solidFill>
              </a:rPr>
              <a:t> / Keras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C8DB6CB-8850-6532-E9EC-09A8AB40E28A}"/>
              </a:ext>
            </a:extLst>
          </p:cNvPr>
          <p:cNvSpPr/>
          <p:nvPr/>
        </p:nvSpPr>
        <p:spPr>
          <a:xfrm>
            <a:off x="10721663" y="3202779"/>
            <a:ext cx="9203921" cy="82629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600" b="1" dirty="0">
                <a:solidFill>
                  <a:schemeClr val="bg2"/>
                </a:solidFill>
              </a:rPr>
              <a:t>Vorhersage</a:t>
            </a:r>
          </a:p>
          <a:p>
            <a:pPr algn="ctr"/>
            <a:endParaRPr lang="de-DE" sz="3600" b="1" dirty="0">
              <a:solidFill>
                <a:schemeClr val="bg2"/>
              </a:solidFill>
            </a:endParaRPr>
          </a:p>
          <a:p>
            <a:pPr algn="ctr"/>
            <a:r>
              <a:rPr lang="de-DE" sz="3600" dirty="0">
                <a:solidFill>
                  <a:schemeClr val="bg2"/>
                </a:solidFill>
              </a:rPr>
              <a:t>Tensorflow.js (Frontend)</a:t>
            </a:r>
          </a:p>
          <a:p>
            <a:pPr algn="ctr"/>
            <a:endParaRPr lang="de-DE" sz="3600" dirty="0">
              <a:solidFill>
                <a:schemeClr val="bg2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de-DE" sz="3600" dirty="0">
                <a:solidFill>
                  <a:schemeClr val="bg2"/>
                </a:solidFill>
              </a:rPr>
              <a:t>Trainiertes Python Modell Laden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3600" dirty="0">
                <a:solidFill>
                  <a:schemeClr val="bg2"/>
                </a:solidFill>
              </a:rPr>
              <a:t>Umwandlung Canvas Bild in Tensor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3600" dirty="0">
                <a:solidFill>
                  <a:schemeClr val="bg2"/>
                </a:solidFill>
              </a:rPr>
              <a:t>Vorhersage durchführen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3600" dirty="0">
                <a:solidFill>
                  <a:schemeClr val="bg2"/>
                </a:solidFill>
              </a:rPr>
              <a:t>Ergebnis Auswerten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F427418A-E44E-F665-507D-CC2CD8FB82BD}"/>
              </a:ext>
            </a:extLst>
          </p:cNvPr>
          <p:cNvSpPr/>
          <p:nvPr/>
        </p:nvSpPr>
        <p:spPr>
          <a:xfrm>
            <a:off x="8008698" y="6734104"/>
            <a:ext cx="2467441" cy="1200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AB1F1E-C205-D136-90AA-B83B52EB6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8456" y="9096373"/>
            <a:ext cx="4873189" cy="4027282"/>
          </a:xfrm>
          <a:prstGeom prst="roundRect">
            <a:avLst>
              <a:gd name="adj" fmla="val 16667"/>
            </a:avLst>
          </a:prstGeom>
          <a:ln w="38100">
            <a:solidFill>
              <a:schemeClr val="bg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72F511D-7DCB-4B42-D5C9-CAD9A23D2AFC}"/>
              </a:ext>
            </a:extLst>
          </p:cNvPr>
          <p:cNvSpPr txBox="1"/>
          <p:nvPr/>
        </p:nvSpPr>
        <p:spPr>
          <a:xfrm>
            <a:off x="1742609" y="1117227"/>
            <a:ext cx="437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MACHINE LEARNING TENSORFLOW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EC2E0F-33BC-4F9F-6EF2-A24680BD9B0E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1725550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360F015-31B7-38EC-4497-4BA4D0E0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258;p4">
            <a:extLst>
              <a:ext uri="{FF2B5EF4-FFF2-40B4-BE49-F238E27FC236}">
                <a16:creationId xmlns:a16="http://schemas.microsoft.com/office/drawing/2014/main" id="{4F8BC4B2-6227-3832-41E0-804060FC2730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72F511D-7DCB-4B42-D5C9-CAD9A23D2AFC}"/>
              </a:ext>
            </a:extLst>
          </p:cNvPr>
          <p:cNvSpPr txBox="1"/>
          <p:nvPr/>
        </p:nvSpPr>
        <p:spPr>
          <a:xfrm>
            <a:off x="1742609" y="1117227"/>
            <a:ext cx="437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ACCOUNTSYSTEM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C44436-C569-5821-0408-3AF60A45E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762" y="3238500"/>
            <a:ext cx="13038138" cy="94560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1ED4CB5-3709-1A6C-4928-C485E1A37B72}"/>
              </a:ext>
            </a:extLst>
          </p:cNvPr>
          <p:cNvSpPr txBox="1"/>
          <p:nvPr/>
        </p:nvSpPr>
        <p:spPr>
          <a:xfrm>
            <a:off x="9372600" y="3257550"/>
            <a:ext cx="481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MySQL Datenbank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40FF704-790C-4C2A-AE27-969646B6952C}"/>
              </a:ext>
            </a:extLst>
          </p:cNvPr>
          <p:cNvSpPr txBox="1"/>
          <p:nvPr/>
        </p:nvSpPr>
        <p:spPr>
          <a:xfrm>
            <a:off x="1322174" y="6329169"/>
            <a:ext cx="57453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Informationen können einzelnen Nutzern zugeordnet werden.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448E12B-4C2F-4F7A-8F02-E095AE91A462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  <p:pic>
        <p:nvPicPr>
          <p:cNvPr id="14" name="Grafik 13" descr="Informationen mit einfarbiger Füllung">
            <a:extLst>
              <a:ext uri="{FF2B5EF4-FFF2-40B4-BE49-F238E27FC236}">
                <a16:creationId xmlns:a16="http://schemas.microsoft.com/office/drawing/2014/main" id="{05386720-2DA3-3226-78D7-C807FE31E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523" y="55964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49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12A1F2E3-2648-3147-6478-AAC2D8AB954D}"/>
              </a:ext>
            </a:extLst>
          </p:cNvPr>
          <p:cNvSpPr/>
          <p:nvPr/>
        </p:nvSpPr>
        <p:spPr>
          <a:xfrm>
            <a:off x="1111158" y="11000266"/>
            <a:ext cx="12020550" cy="19893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360F015-31B7-38EC-4497-4BA4D0E0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258;p4">
            <a:extLst>
              <a:ext uri="{FF2B5EF4-FFF2-40B4-BE49-F238E27FC236}">
                <a16:creationId xmlns:a16="http://schemas.microsoft.com/office/drawing/2014/main" id="{4F8BC4B2-6227-3832-41E0-804060FC2730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Technologie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72F511D-7DCB-4B42-D5C9-CAD9A23D2AFC}"/>
              </a:ext>
            </a:extLst>
          </p:cNvPr>
          <p:cNvSpPr txBox="1"/>
          <p:nvPr/>
        </p:nvSpPr>
        <p:spPr>
          <a:xfrm>
            <a:off x="1742609" y="1117227"/>
            <a:ext cx="437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SICHERHEIT / BACKEND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448E12B-4C2F-4F7A-8F02-E095AE91A462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66596D2-D9EE-D832-73C7-D7FF822854EE}"/>
              </a:ext>
            </a:extLst>
          </p:cNvPr>
          <p:cNvSpPr txBox="1"/>
          <p:nvPr/>
        </p:nvSpPr>
        <p:spPr>
          <a:xfrm>
            <a:off x="1114587" y="10316815"/>
            <a:ext cx="743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Check nach DOM-Manipulationen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0BFC9FA-7503-A27D-6215-BA0A807E5BCF}"/>
              </a:ext>
            </a:extLst>
          </p:cNvPr>
          <p:cNvSpPr txBox="1"/>
          <p:nvPr/>
        </p:nvSpPr>
        <p:spPr>
          <a:xfrm>
            <a:off x="1681120" y="3272774"/>
            <a:ext cx="743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Prepared</a:t>
            </a:r>
            <a:r>
              <a:rPr lang="de-DE" sz="3600" dirty="0"/>
              <a:t> Statements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9CE17AF-CFCD-ABA0-5754-8BC2A46FE2A1}"/>
              </a:ext>
            </a:extLst>
          </p:cNvPr>
          <p:cNvGrpSpPr/>
          <p:nvPr/>
        </p:nvGrpSpPr>
        <p:grpSpPr>
          <a:xfrm>
            <a:off x="501558" y="4162933"/>
            <a:ext cx="13242925" cy="5478423"/>
            <a:chOff x="10242957" y="4586146"/>
            <a:chExt cx="13242925" cy="5478423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EED9C42-69A2-71A2-441D-F730C841D114}"/>
                </a:ext>
              </a:extLst>
            </p:cNvPr>
            <p:cNvSpPr txBox="1"/>
            <p:nvPr/>
          </p:nvSpPr>
          <p:spPr>
            <a:xfrm>
              <a:off x="10242957" y="4586146"/>
              <a:ext cx="13242925" cy="5478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      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sql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= "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select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*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datasets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where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category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=?;";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mysqli_stmt_init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connection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(!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mysqli_stmt_prepare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, $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sql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)){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echo "SQL Statement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failed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";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}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{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mysqli_stmt_bind_param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, "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s",$_POST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["</a:t>
              </a:r>
              <a:r>
                <a:rPr lang="de-DE" sz="2800" b="0" dirty="0" err="1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category</a:t>
              </a:r>
              <a:r>
                <a:rPr lang="de-DE" sz="2800" b="0" dirty="0">
                  <a:solidFill>
                    <a:schemeClr val="accent3"/>
                  </a:solidFill>
                  <a:effectLst/>
                  <a:latin typeface="Consolas" panose="020B0609020204030204" pitchFamily="49" charset="0"/>
                </a:rPr>
                <a:t>"]);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mysqli_stmt_execute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result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mysqli_stmt_get_result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($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stmt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while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($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row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=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result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-&gt;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fetch_assoc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()) {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   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 = $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row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["</a:t>
              </a:r>
              <a:r>
                <a:rPr lang="de-DE" sz="2800" b="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"];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    }</a:t>
              </a:r>
            </a:p>
            <a:p>
              <a:r>
                <a:rPr lang="de-DE" sz="2800" b="0" dirty="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        }</a:t>
              </a:r>
            </a:p>
            <a:p>
              <a:endParaRPr lang="de-DE" dirty="0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D05A2E3A-1B0A-58C2-65F0-43917904E96D}"/>
                </a:ext>
              </a:extLst>
            </p:cNvPr>
            <p:cNvSpPr/>
            <p:nvPr/>
          </p:nvSpPr>
          <p:spPr>
            <a:xfrm>
              <a:off x="11722554" y="4605196"/>
              <a:ext cx="10013495" cy="5002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D6C5A091-AFAD-6C16-F006-ACD3F9FDC105}"/>
                </a:ext>
              </a:extLst>
            </p:cNvPr>
            <p:cNvSpPr/>
            <p:nvPr/>
          </p:nvSpPr>
          <p:spPr>
            <a:xfrm>
              <a:off x="11722555" y="5515058"/>
              <a:ext cx="7765595" cy="4143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4A0B204-3681-4563-7AAB-8E28F4C84824}"/>
                </a:ext>
              </a:extLst>
            </p:cNvPr>
            <p:cNvSpPr/>
            <p:nvPr/>
          </p:nvSpPr>
          <p:spPr>
            <a:xfrm>
              <a:off x="12573000" y="6735547"/>
              <a:ext cx="10744200" cy="5002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B71474B9-5928-68CA-597A-80CC0F3ACB66}"/>
              </a:ext>
            </a:extLst>
          </p:cNvPr>
          <p:cNvSpPr txBox="1"/>
          <p:nvPr/>
        </p:nvSpPr>
        <p:spPr>
          <a:xfrm>
            <a:off x="1804750" y="11000266"/>
            <a:ext cx="134986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searchString</a:t>
            </a:r>
            <a:r>
              <a:rPr lang="en-US" sz="2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</a:rPr>
              <a:t>$_POST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preg_match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"/{</a:t>
            </a:r>
            <a:r>
              <a:rPr lang="en-US" sz="2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002060"/>
                </a:solidFill>
                <a:latin typeface="Consolas" panose="020B0609020204030204" pitchFamily="49" charset="0"/>
              </a:rPr>
              <a:t>searchString</a:t>
            </a:r>
            <a:r>
              <a:rPr lang="en-US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}/</a:t>
            </a:r>
            <a:r>
              <a:rPr lang="en-US" sz="24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$row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])){</a:t>
            </a:r>
          </a:p>
          <a:p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  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"data and category </a:t>
            </a:r>
            <a:r>
              <a:rPr lang="en-US" sz="24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missmatch</a:t>
            </a:r>
            <a:r>
              <a:rPr lang="en-US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! Please reload the page."</a:t>
            </a:r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53A96D6-31B8-C75F-5E87-5E6145B9FE9C}"/>
              </a:ext>
            </a:extLst>
          </p:cNvPr>
          <p:cNvSpPr txBox="1"/>
          <p:nvPr/>
        </p:nvSpPr>
        <p:spPr>
          <a:xfrm>
            <a:off x="14627680" y="6778705"/>
            <a:ext cx="743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Hash </a:t>
            </a:r>
            <a:r>
              <a:rPr lang="de-DE" sz="3600" dirty="0" err="1"/>
              <a:t>Salted</a:t>
            </a:r>
            <a:r>
              <a:rPr lang="de-DE" sz="3600" dirty="0"/>
              <a:t> Passwort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167384B-2DDC-DDA2-442C-8347FCBF6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8939" y="7652426"/>
            <a:ext cx="7975570" cy="2162175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554A169F-7B0A-CBF1-2FBD-3BD4D0187298}"/>
              </a:ext>
            </a:extLst>
          </p:cNvPr>
          <p:cNvSpPr/>
          <p:nvPr/>
        </p:nvSpPr>
        <p:spPr>
          <a:xfrm>
            <a:off x="14475280" y="7445774"/>
            <a:ext cx="9010602" cy="26173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F8717B-FEAD-636D-BC80-76A9D187A977}"/>
              </a:ext>
            </a:extLst>
          </p:cNvPr>
          <p:cNvSpPr/>
          <p:nvPr/>
        </p:nvSpPr>
        <p:spPr>
          <a:xfrm>
            <a:off x="1111158" y="3986992"/>
            <a:ext cx="12646477" cy="5617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37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"/>
          <p:cNvSpPr txBox="1"/>
          <p:nvPr/>
        </p:nvSpPr>
        <p:spPr>
          <a:xfrm>
            <a:off x="1856909" y="722921"/>
            <a:ext cx="2001968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LIVE DEMO</a:t>
            </a:r>
            <a:endParaRPr sz="115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2" name="Google Shape;352;p9" descr="New Macbook Silv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1481" y="2705100"/>
            <a:ext cx="19410536" cy="998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78498AB-C68D-6C9B-BD85-9E256ED98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CB6E68D-7B2D-DCF5-F07C-D3F2C7CE1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412" y="3481250"/>
            <a:ext cx="14905038" cy="817723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45DA325-BA0E-9822-D4BA-214D03A30FF4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3961380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"/>
          <p:cNvSpPr txBox="1"/>
          <p:nvPr/>
        </p:nvSpPr>
        <p:spPr>
          <a:xfrm>
            <a:off x="1856909" y="2118583"/>
            <a:ext cx="965112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115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2"/>
          <p:cNvSpPr txBox="1"/>
          <p:nvPr/>
        </p:nvSpPr>
        <p:spPr>
          <a:xfrm>
            <a:off x="3425214" y="4985952"/>
            <a:ext cx="383283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 i="0" u="none" strike="noStrike" cap="none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Konzept</a:t>
            </a:r>
            <a:endParaRPr sz="7200" b="0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"/>
          <p:cNvSpPr/>
          <p:nvPr/>
        </p:nvSpPr>
        <p:spPr>
          <a:xfrm>
            <a:off x="2676059" y="5094676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9" name="Google Shape;239;p2"/>
          <p:cNvSpPr txBox="1"/>
          <p:nvPr/>
        </p:nvSpPr>
        <p:spPr>
          <a:xfrm>
            <a:off x="3645355" y="9742810"/>
            <a:ext cx="771253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8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Live Demo</a:t>
            </a:r>
            <a:endParaRPr sz="2400" dirty="0"/>
          </a:p>
        </p:txBody>
      </p:sp>
      <p:sp>
        <p:nvSpPr>
          <p:cNvPr id="240" name="Google Shape;240;p2"/>
          <p:cNvSpPr/>
          <p:nvPr/>
        </p:nvSpPr>
        <p:spPr>
          <a:xfrm>
            <a:off x="2676058" y="9878961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" name="Google Shape;237;p2">
            <a:extLst>
              <a:ext uri="{FF2B5EF4-FFF2-40B4-BE49-F238E27FC236}">
                <a16:creationId xmlns:a16="http://schemas.microsoft.com/office/drawing/2014/main" id="{81D954B4-35A9-A119-6B39-6AFD41A08A0B}"/>
              </a:ext>
            </a:extLst>
          </p:cNvPr>
          <p:cNvSpPr txBox="1"/>
          <p:nvPr/>
        </p:nvSpPr>
        <p:spPr>
          <a:xfrm>
            <a:off x="3425214" y="8092666"/>
            <a:ext cx="495678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 i="0" u="none" strike="noStrike" cap="none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Umsetzung</a:t>
            </a:r>
            <a:endParaRPr sz="7200" b="0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238;p2">
            <a:extLst>
              <a:ext uri="{FF2B5EF4-FFF2-40B4-BE49-F238E27FC236}">
                <a16:creationId xmlns:a16="http://schemas.microsoft.com/office/drawing/2014/main" id="{57263001-E092-9FF2-19A7-3ABAE067E14A}"/>
              </a:ext>
            </a:extLst>
          </p:cNvPr>
          <p:cNvSpPr/>
          <p:nvPr/>
        </p:nvSpPr>
        <p:spPr>
          <a:xfrm>
            <a:off x="2676058" y="8228817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1C1C076-DE76-8024-0F49-90E0355A6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Google Shape;237;p2">
            <a:extLst>
              <a:ext uri="{FF2B5EF4-FFF2-40B4-BE49-F238E27FC236}">
                <a16:creationId xmlns:a16="http://schemas.microsoft.com/office/drawing/2014/main" id="{4A466E83-CF45-EEBB-AB1F-633702E026BC}"/>
              </a:ext>
            </a:extLst>
          </p:cNvPr>
          <p:cNvSpPr txBox="1"/>
          <p:nvPr/>
        </p:nvSpPr>
        <p:spPr>
          <a:xfrm>
            <a:off x="3425214" y="6442522"/>
            <a:ext cx="625218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Layout Design</a:t>
            </a:r>
            <a:endParaRPr sz="7200" b="0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238;p2">
            <a:extLst>
              <a:ext uri="{FF2B5EF4-FFF2-40B4-BE49-F238E27FC236}">
                <a16:creationId xmlns:a16="http://schemas.microsoft.com/office/drawing/2014/main" id="{C3FF2326-0BEA-1A31-7953-0CD1904D2A73}"/>
              </a:ext>
            </a:extLst>
          </p:cNvPr>
          <p:cNvSpPr/>
          <p:nvPr/>
        </p:nvSpPr>
        <p:spPr>
          <a:xfrm>
            <a:off x="2676059" y="6578673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endParaRPr sz="2999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"/>
          <p:cNvSpPr txBox="1"/>
          <p:nvPr/>
        </p:nvSpPr>
        <p:spPr>
          <a:xfrm>
            <a:off x="1336334" y="5796171"/>
            <a:ext cx="2170498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VIELEN DANK FÜR IHRE AUFMERKSAMKEIT</a:t>
            </a:r>
            <a:endParaRPr sz="96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HABEN SIE NOCH FRAGEN?</a:t>
            </a:r>
            <a:endParaRPr sz="96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4A66E2F-8DEF-B447-7405-BC5445BC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2F7A3EBE-A14F-0FD4-BFE0-BE8DE5B087E3}"/>
              </a:ext>
            </a:extLst>
          </p:cNvPr>
          <p:cNvSpPr txBox="1"/>
          <p:nvPr/>
        </p:nvSpPr>
        <p:spPr>
          <a:xfrm>
            <a:off x="1742609" y="1486559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Quellen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B87CCEE-BE36-FBE6-CE14-46C04A12BA14}"/>
              </a:ext>
            </a:extLst>
          </p:cNvPr>
          <p:cNvSpPr txBox="1"/>
          <p:nvPr/>
        </p:nvSpPr>
        <p:spPr>
          <a:xfrm>
            <a:off x="2362200" y="3340965"/>
            <a:ext cx="601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Folie 13 (Technologie)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5D55E0-A5D9-98F2-F14F-458C6A620791}"/>
              </a:ext>
            </a:extLst>
          </p:cNvPr>
          <p:cNvSpPr txBox="1"/>
          <p:nvPr/>
        </p:nvSpPr>
        <p:spPr>
          <a:xfrm>
            <a:off x="2667000" y="4488120"/>
            <a:ext cx="1796415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HTML Logo: </a:t>
            </a:r>
            <a:r>
              <a:rPr lang="de-DE" sz="2400" dirty="0"/>
              <a:t>https://commons.wikimedia.org/wiki/File:CSS3_and_HTML5_logos_and_wordmarks.svg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CSS Logo: </a:t>
            </a:r>
            <a:r>
              <a:rPr lang="de-DE" sz="2400" dirty="0"/>
              <a:t>https://commons.wikimedia.org/wiki/File:CSS3_and_HTML5_logos_and_wordmarks.svg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JavaScript Logo: </a:t>
            </a:r>
            <a:r>
              <a:rPr lang="de-DE" sz="2400" dirty="0"/>
              <a:t>https://commons.wikimedia.org/wiki/File:Javascript-shield.svg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 err="1"/>
              <a:t>jQuery</a:t>
            </a:r>
            <a:r>
              <a:rPr lang="de-DE" sz="3600" dirty="0"/>
              <a:t> Logo: </a:t>
            </a:r>
            <a:r>
              <a:rPr lang="de-DE" sz="2400" dirty="0"/>
              <a:t>https://clubcomputer.at/2017/11/20/jqueryjqueryui/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PHP Logo: </a:t>
            </a:r>
            <a:r>
              <a:rPr lang="de-DE" sz="2400" dirty="0"/>
              <a:t>https://de.m.wikipedia.org/wiki/Datei:PHP-logo.svg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MySQL Logo: </a:t>
            </a:r>
            <a:r>
              <a:rPr lang="de-DE" sz="2400" dirty="0"/>
              <a:t>https://de.wikipedia.org/wiki/Datei:MySQL_logo.svg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 err="1"/>
              <a:t>Tensorflow</a:t>
            </a:r>
            <a:r>
              <a:rPr lang="de-DE" sz="3600" dirty="0"/>
              <a:t> Logo: </a:t>
            </a:r>
            <a:r>
              <a:rPr lang="de-DE" sz="2400" dirty="0"/>
              <a:t>https://www.amd.com/de/graphics/servers-solutions-rocm-ml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/>
              <a:t>Keras Logo: </a:t>
            </a:r>
            <a:r>
              <a:rPr lang="de-DE" sz="2400" dirty="0"/>
              <a:t>https://keras.io</a:t>
            </a:r>
          </a:p>
          <a:p>
            <a:r>
              <a:rPr lang="de-DE" dirty="0"/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073A58-B945-87C7-C807-E327BD31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1151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365887" y="-1150152"/>
            <a:ext cx="25109425" cy="166309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49" name="Google Shape;249;p3"/>
          <p:cNvSpPr/>
          <p:nvPr/>
        </p:nvSpPr>
        <p:spPr>
          <a:xfrm>
            <a:off x="-2416629" y="-1601049"/>
            <a:ext cx="31252885" cy="17532711"/>
          </a:xfrm>
          <a:prstGeom prst="rect">
            <a:avLst/>
          </a:prstGeom>
          <a:solidFill>
            <a:schemeClr val="accent5">
              <a:alpha val="5529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0" name="Google Shape;250;p3"/>
          <p:cNvSpPr txBox="1"/>
          <p:nvPr/>
        </p:nvSpPr>
        <p:spPr>
          <a:xfrm>
            <a:off x="1856908" y="8660061"/>
            <a:ext cx="1965137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100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Konzept</a:t>
            </a:r>
            <a:endParaRPr sz="100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"/>
          <p:cNvSpPr txBox="1"/>
          <p:nvPr/>
        </p:nvSpPr>
        <p:spPr>
          <a:xfrm>
            <a:off x="0" y="13339870"/>
            <a:ext cx="19651370" cy="38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Bildquelle: </a:t>
            </a:r>
            <a:r>
              <a:rPr lang="en-US" sz="1400" b="0" i="0" u="sng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https://www.pexels.com/photo/person-writing-on-notebook-669615/</a:t>
            </a:r>
            <a:endParaRPr sz="1400" b="0" i="0" u="sng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2E30B7-88C9-C661-07FF-BF711B6A0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856909" y="2118583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Projektbeschreibung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AF3D9F7-5B6D-D58D-FF18-F555BA42F972}"/>
              </a:ext>
            </a:extLst>
          </p:cNvPr>
          <p:cNvSpPr txBox="1"/>
          <p:nvPr/>
        </p:nvSpPr>
        <p:spPr>
          <a:xfrm>
            <a:off x="2266950" y="4189806"/>
            <a:ext cx="156210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b="1" dirty="0"/>
              <a:t>Anwendungsname</a:t>
            </a:r>
            <a:r>
              <a:rPr lang="de-DE" sz="3600" dirty="0"/>
              <a:t>: Learning By Drawing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b="1" dirty="0"/>
              <a:t>Anwendungsbereich</a:t>
            </a:r>
            <a:r>
              <a:rPr lang="de-DE" sz="3600" dirty="0"/>
              <a:t>: Lernanwendung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endParaRPr lang="de-DE" dirty="0"/>
          </a:p>
        </p:txBody>
      </p:sp>
      <p:sp>
        <p:nvSpPr>
          <p:cNvPr id="4" name="Google Shape;258;p4">
            <a:extLst>
              <a:ext uri="{FF2B5EF4-FFF2-40B4-BE49-F238E27FC236}">
                <a16:creationId xmlns:a16="http://schemas.microsoft.com/office/drawing/2014/main" id="{ECE69B0B-1F28-BF32-A60A-94875C05E815}"/>
              </a:ext>
            </a:extLst>
          </p:cNvPr>
          <p:cNvSpPr txBox="1"/>
          <p:nvPr/>
        </p:nvSpPr>
        <p:spPr>
          <a:xfrm>
            <a:off x="1856909" y="7415252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Projektziel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1F0CF44-2A98-F890-9A77-E6D915DF9CAE}"/>
              </a:ext>
            </a:extLst>
          </p:cNvPr>
          <p:cNvSpPr txBox="1"/>
          <p:nvPr/>
        </p:nvSpPr>
        <p:spPr>
          <a:xfrm>
            <a:off x="2266951" y="9090458"/>
            <a:ext cx="15621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dirty="0"/>
              <a:t>Freihandzeichenerkennung </a:t>
            </a:r>
            <a:r>
              <a:rPr lang="de-DE" sz="3600" dirty="0">
                <a:sym typeface="Wingdings" panose="05000000000000000000" pitchFamily="2" charset="2"/>
              </a:rPr>
              <a:t> verschiedene Kategorien</a:t>
            </a:r>
          </a:p>
          <a:p>
            <a:endParaRPr lang="de-DE" sz="360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dirty="0">
                <a:sym typeface="Wingdings" panose="05000000000000000000" pitchFamily="2" charset="2"/>
              </a:rPr>
              <a:t>Lernerfolge nachvollziehbar</a:t>
            </a:r>
          </a:p>
          <a:p>
            <a:endParaRPr lang="de-DE" sz="360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600" dirty="0">
                <a:sym typeface="Wingdings" panose="05000000000000000000" pitchFamily="2" charset="2"/>
              </a:rPr>
              <a:t>Lernen unterstützen und vereinfachen </a:t>
            </a:r>
            <a:endParaRPr lang="de-DE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8D083D1-45D0-7F30-4CA4-3602A6DCE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420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856909" y="2118583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Zielgruppen</a:t>
            </a:r>
            <a:endParaRPr lang="en-US" sz="7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122AA9-5156-52F4-0350-DBB3CCCC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 descr="Ein Bild, das Text, Tisch, drinnen enthält.&#10;&#10;Automatisch generierte Beschreibung">
            <a:extLst>
              <a:ext uri="{FF2B5EF4-FFF2-40B4-BE49-F238E27FC236}">
                <a16:creationId xmlns:a16="http://schemas.microsoft.com/office/drawing/2014/main" id="{93BD29CB-A734-2DC0-67C4-BFB734C6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5956" y="5000763"/>
            <a:ext cx="10495452" cy="408368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109945F-D101-92E2-85A7-EF4F20403A21}"/>
              </a:ext>
            </a:extLst>
          </p:cNvPr>
          <p:cNvSpPr txBox="1"/>
          <p:nvPr/>
        </p:nvSpPr>
        <p:spPr>
          <a:xfrm>
            <a:off x="20577810" y="9202686"/>
            <a:ext cx="379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https://de.cleanpng.com/png-getes1/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F792CE6-C008-84D3-F82C-E064CDA93E8B}"/>
              </a:ext>
            </a:extLst>
          </p:cNvPr>
          <p:cNvSpPr txBox="1"/>
          <p:nvPr/>
        </p:nvSpPr>
        <p:spPr>
          <a:xfrm>
            <a:off x="1856909" y="4087950"/>
            <a:ext cx="11609047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/>
              <a:t>Kinder und Schüler unterer Schulklassen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de-DE" sz="3200" dirty="0"/>
              <a:t>Besonders in ersten Ausführungen wichtig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de-DE" sz="3200" dirty="0"/>
              <a:t>Einfache Inhalte wie Buchstaben und Zahlen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/>
          </a:p>
          <a:p>
            <a:r>
              <a:rPr lang="de-DE" sz="3200" b="1" dirty="0"/>
              <a:t>Erwartungen: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Übersichtliche Anwendung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Intuitive Bedienung / nicht zu kompliziert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Farbenfroh bzw. Interessant gestaltet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Ein einfaches leicht verständliches Interface bei dem nicht so viele Einstellungen vorausgesetzt werden.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Funktionen leicht und eindeutig erreichbar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48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856909" y="2118583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Zielgruppen</a:t>
            </a:r>
            <a:endParaRPr lang="en-US" sz="7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122AA9-5156-52F4-0350-DBB3CCCC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907BCD8-AE32-19B6-DBD9-5286F6B9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5155" y="4410632"/>
            <a:ext cx="7539645" cy="61205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96A9D93-A477-B962-F0D2-91691E74F044}"/>
              </a:ext>
            </a:extLst>
          </p:cNvPr>
          <p:cNvSpPr txBox="1"/>
          <p:nvPr/>
        </p:nvSpPr>
        <p:spPr>
          <a:xfrm>
            <a:off x="20116800" y="10531153"/>
            <a:ext cx="3772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https://de.cleanpng.com/png-xabudm/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DD12F93-A239-228D-E3FA-05D2EA7406F4}"/>
              </a:ext>
            </a:extLst>
          </p:cNvPr>
          <p:cNvSpPr txBox="1"/>
          <p:nvPr/>
        </p:nvSpPr>
        <p:spPr>
          <a:xfrm>
            <a:off x="1856909" y="4087950"/>
            <a:ext cx="11609047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/>
              <a:t>Lernwillige Personen (Alter unabhängig)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de-DE" sz="3200" dirty="0"/>
              <a:t>Spätere Ausführungen der Anwendung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de-DE" sz="3200" dirty="0"/>
              <a:t>Komplexere Lerninhalte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/>
          </a:p>
          <a:p>
            <a:r>
              <a:rPr lang="de-DE" sz="3200" b="1" dirty="0"/>
              <a:t>Erwartungen: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Übersichtlich / klare Struktur der Anwendung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Intuitive Bedienung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Vielzahl an Funktionen/ Einstellungen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Verlässliche Anwendung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Nutzbar auf vielen Geräten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performant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Übersichtliches und modernes Interface, aber nicht auf kosten von Funktionalität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Lernerfolge Messbar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32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9461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4">
            <a:extLst>
              <a:ext uri="{FF2B5EF4-FFF2-40B4-BE49-F238E27FC236}">
                <a16:creationId xmlns:a16="http://schemas.microsoft.com/office/drawing/2014/main" id="{585B0926-EEF7-CB35-EBBE-C7004EC270B6}"/>
              </a:ext>
            </a:extLst>
          </p:cNvPr>
          <p:cNvSpPr txBox="1"/>
          <p:nvPr/>
        </p:nvSpPr>
        <p:spPr>
          <a:xfrm>
            <a:off x="1750318" y="1161317"/>
            <a:ext cx="149615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Funktionen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5DDE4E6-AB23-07B6-8FDB-EECF8171D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Grafik 5" descr="Benutzer mit einfarbiger Füllung">
            <a:extLst>
              <a:ext uri="{FF2B5EF4-FFF2-40B4-BE49-F238E27FC236}">
                <a16:creationId xmlns:a16="http://schemas.microsoft.com/office/drawing/2014/main" id="{F882F386-E9E6-7D16-85E7-24D3ABF73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4159" y="3030750"/>
            <a:ext cx="1327616" cy="132761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8061A7E-9A45-4BFE-7251-E6D1CE88A8E4}"/>
              </a:ext>
            </a:extLst>
          </p:cNvPr>
          <p:cNvSpPr txBox="1"/>
          <p:nvPr/>
        </p:nvSpPr>
        <p:spPr>
          <a:xfrm>
            <a:off x="4416424" y="5336952"/>
            <a:ext cx="10162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Lernauswahl aus verschiedenen Kategorien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0F4A81-9FB5-067C-ECC7-D812BD6C6AE9}"/>
              </a:ext>
            </a:extLst>
          </p:cNvPr>
          <p:cNvSpPr txBox="1"/>
          <p:nvPr/>
        </p:nvSpPr>
        <p:spPr>
          <a:xfrm>
            <a:off x="4480088" y="6785316"/>
            <a:ext cx="132048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Lernprozess beeinflussen durch verschiedene Parameter</a:t>
            </a:r>
          </a:p>
          <a:p>
            <a:pPr marL="571500" lvl="1" indent="-571500">
              <a:buFont typeface="Wingdings" panose="05000000000000000000" pitchFamily="2" charset="2"/>
              <a:buChar char="§"/>
            </a:pPr>
            <a:r>
              <a:rPr lang="de-DE" sz="3600" dirty="0"/>
              <a:t>Intelligentes Lernen</a:t>
            </a:r>
          </a:p>
          <a:p>
            <a:pPr marL="571500" lvl="1" indent="-571500">
              <a:buFont typeface="Wingdings" panose="05000000000000000000" pitchFamily="2" charset="2"/>
              <a:buChar char="§"/>
            </a:pPr>
            <a:r>
              <a:rPr lang="de-DE" sz="3600" dirty="0"/>
              <a:t>Lernpläne</a:t>
            </a:r>
          </a:p>
          <a:p>
            <a:pPr marL="571500" lvl="1" indent="-571500">
              <a:buFont typeface="Wingdings" panose="05000000000000000000" pitchFamily="2" charset="2"/>
              <a:buChar char="§"/>
            </a:pPr>
            <a:r>
              <a:rPr lang="de-DE" sz="3600" dirty="0"/>
              <a:t>Übungsanzahl</a:t>
            </a:r>
          </a:p>
          <a:p>
            <a:pPr marL="571500" lvl="1" indent="-571500">
              <a:buFont typeface="Wingdings" panose="05000000000000000000" pitchFamily="2" charset="2"/>
              <a:buChar char="§"/>
            </a:pPr>
            <a:endParaRPr lang="de-DE" sz="36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116DD2-C973-D216-8E64-775375FC2D4D}"/>
              </a:ext>
            </a:extLst>
          </p:cNvPr>
          <p:cNvSpPr txBox="1"/>
          <p:nvPr/>
        </p:nvSpPr>
        <p:spPr>
          <a:xfrm>
            <a:off x="4416425" y="3563198"/>
            <a:ext cx="417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Account System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D2E4D3D-B1C2-3E7E-25C9-615C8D102AE6}"/>
              </a:ext>
            </a:extLst>
          </p:cNvPr>
          <p:cNvSpPr txBox="1"/>
          <p:nvPr/>
        </p:nvSpPr>
        <p:spPr>
          <a:xfrm>
            <a:off x="4416423" y="9804162"/>
            <a:ext cx="1320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Visualisierung der Lernerfolge</a:t>
            </a:r>
          </a:p>
        </p:txBody>
      </p:sp>
      <p:pic>
        <p:nvPicPr>
          <p:cNvPr id="14" name="Grafik 13" descr="Brainstorming mit einfarbiger Füllung">
            <a:extLst>
              <a:ext uri="{FF2B5EF4-FFF2-40B4-BE49-F238E27FC236}">
                <a16:creationId xmlns:a16="http://schemas.microsoft.com/office/drawing/2014/main" id="{DEF08EFC-4A78-3BFA-DCE1-46DAF1C3B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4159" y="5059974"/>
            <a:ext cx="1200289" cy="1200289"/>
          </a:xfrm>
          <a:prstGeom prst="rect">
            <a:avLst/>
          </a:prstGeom>
        </p:spPr>
      </p:pic>
      <p:pic>
        <p:nvPicPr>
          <p:cNvPr id="16" name="Grafik 15" descr="Prüfliste mit einfarbiger Füllung">
            <a:extLst>
              <a:ext uri="{FF2B5EF4-FFF2-40B4-BE49-F238E27FC236}">
                <a16:creationId xmlns:a16="http://schemas.microsoft.com/office/drawing/2014/main" id="{A8FB4532-EC4B-C4BF-F039-E28A616E28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14159" y="7188820"/>
            <a:ext cx="1327616" cy="1327616"/>
          </a:xfrm>
          <a:prstGeom prst="rect">
            <a:avLst/>
          </a:prstGeom>
        </p:spPr>
      </p:pic>
      <p:pic>
        <p:nvPicPr>
          <p:cNvPr id="18" name="Grafik 17" descr="Balkendiagramm mit einfarbiger Füllung">
            <a:extLst>
              <a:ext uri="{FF2B5EF4-FFF2-40B4-BE49-F238E27FC236}">
                <a16:creationId xmlns:a16="http://schemas.microsoft.com/office/drawing/2014/main" id="{C3E756AF-1C53-01D2-EA1E-C933E8FDE6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14159" y="9463519"/>
            <a:ext cx="1327616" cy="1327616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7244CF8-5550-4914-F9C4-5D89081D888C}"/>
              </a:ext>
            </a:extLst>
          </p:cNvPr>
          <p:cNvSpPr txBox="1"/>
          <p:nvPr/>
        </p:nvSpPr>
        <p:spPr>
          <a:xfrm>
            <a:off x="4416423" y="11741169"/>
            <a:ext cx="1320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Freihandzeichenerkennung durch Neuronales Netz</a:t>
            </a:r>
          </a:p>
        </p:txBody>
      </p:sp>
      <p:pic>
        <p:nvPicPr>
          <p:cNvPr id="21" name="Grafik 20" descr="Künstliche Intelligenz mit einfarbiger Füllung">
            <a:extLst>
              <a:ext uri="{FF2B5EF4-FFF2-40B4-BE49-F238E27FC236}">
                <a16:creationId xmlns:a16="http://schemas.microsoft.com/office/drawing/2014/main" id="{8728BFAC-A482-5D0D-A7E1-18FA29CEEB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14159" y="11440270"/>
            <a:ext cx="1327616" cy="132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45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7852" y="-2239781"/>
            <a:ext cx="25073353" cy="1671778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3"/>
          <p:cNvSpPr txBox="1"/>
          <p:nvPr/>
        </p:nvSpPr>
        <p:spPr>
          <a:xfrm>
            <a:off x="0" y="13339870"/>
            <a:ext cx="196513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Bildquelle: </a:t>
            </a:r>
            <a:r>
              <a:rPr lang="en-US" sz="1400" u="sng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https://www.pexels.com/photo/macbook-pro-92904/</a:t>
            </a:r>
            <a:endParaRPr/>
          </a:p>
        </p:txBody>
      </p:sp>
      <p:sp>
        <p:nvSpPr>
          <p:cNvPr id="390" name="Google Shape;390;p13"/>
          <p:cNvSpPr/>
          <p:nvPr/>
        </p:nvSpPr>
        <p:spPr>
          <a:xfrm>
            <a:off x="-805189" y="-4407763"/>
            <a:ext cx="26778857" cy="20310908"/>
          </a:xfrm>
          <a:prstGeom prst="rect">
            <a:avLst/>
          </a:prstGeom>
          <a:solidFill>
            <a:schemeClr val="accent5">
              <a:alpha val="4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91" name="Google Shape;391;p13"/>
          <p:cNvSpPr txBox="1"/>
          <p:nvPr/>
        </p:nvSpPr>
        <p:spPr>
          <a:xfrm>
            <a:off x="1856908" y="8660061"/>
            <a:ext cx="1965137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10000" b="1" dirty="0">
                <a:solidFill>
                  <a:schemeClr val="lt1"/>
                </a:solidFill>
                <a:latin typeface="Montserrat"/>
                <a:sym typeface="Montserrat"/>
              </a:rPr>
              <a:t>Layout und Design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458CF64-BB57-3439-18C3-122D3713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477" y="592345"/>
            <a:ext cx="2438405" cy="24384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47302A4-14F1-2614-1117-8E22D461B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14" y="3633318"/>
            <a:ext cx="9929152" cy="7730005"/>
          </a:xfrm>
          <a:prstGeom prst="rect">
            <a:avLst/>
          </a:prstGeom>
        </p:spPr>
      </p:pic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191A5E3-0B39-AEEB-A0CC-CDA239230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2374" y="3633318"/>
            <a:ext cx="9926029" cy="7730005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763BAF72-5428-03F6-1EF3-384D04F00A02}"/>
              </a:ext>
            </a:extLst>
          </p:cNvPr>
          <p:cNvSpPr/>
          <p:nvPr/>
        </p:nvSpPr>
        <p:spPr>
          <a:xfrm>
            <a:off x="11046990" y="7181850"/>
            <a:ext cx="1504950" cy="1123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331577-4DFE-7724-C08B-9F89BB90520A}"/>
              </a:ext>
            </a:extLst>
          </p:cNvPr>
          <p:cNvSpPr txBox="1"/>
          <p:nvPr/>
        </p:nvSpPr>
        <p:spPr>
          <a:xfrm>
            <a:off x="3152690" y="2676807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Login Seite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41AA6E-20D0-FE46-EC02-27B61966E28B}"/>
              </a:ext>
            </a:extLst>
          </p:cNvPr>
          <p:cNvSpPr txBox="1"/>
          <p:nvPr/>
        </p:nvSpPr>
        <p:spPr>
          <a:xfrm>
            <a:off x="14922188" y="2676807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Lernauswahl Seite</a:t>
            </a:r>
          </a:p>
        </p:txBody>
      </p:sp>
      <p:sp>
        <p:nvSpPr>
          <p:cNvPr id="11" name="Google Shape;258;p4">
            <a:extLst>
              <a:ext uri="{FF2B5EF4-FFF2-40B4-BE49-F238E27FC236}">
                <a16:creationId xmlns:a16="http://schemas.microsoft.com/office/drawing/2014/main" id="{B91312E0-73F3-32BC-1C91-31C90ADB4D76}"/>
              </a:ext>
            </a:extLst>
          </p:cNvPr>
          <p:cNvSpPr txBox="1"/>
          <p:nvPr/>
        </p:nvSpPr>
        <p:spPr>
          <a:xfrm>
            <a:off x="1312169" y="752063"/>
            <a:ext cx="51648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Scribbles</a:t>
            </a:r>
            <a:endParaRPr sz="115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2C4AB2-7B08-B1F2-3C18-3C4F0D7431C3}"/>
              </a:ext>
            </a:extLst>
          </p:cNvPr>
          <p:cNvSpPr txBox="1"/>
          <p:nvPr/>
        </p:nvSpPr>
        <p:spPr>
          <a:xfrm>
            <a:off x="209550" y="13258800"/>
            <a:ext cx="29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82522832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tarlight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4E3E8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746</Words>
  <Application>Microsoft Office PowerPoint</Application>
  <PresentationFormat>Benutzerdefiniert</PresentationFormat>
  <Paragraphs>170</Paragraphs>
  <Slides>21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30" baseType="lpstr">
      <vt:lpstr>Wingdings</vt:lpstr>
      <vt:lpstr>Consolas</vt:lpstr>
      <vt:lpstr>Montserrat Thin</vt:lpstr>
      <vt:lpstr>Lato Light</vt:lpstr>
      <vt:lpstr>Montserrat Light</vt:lpstr>
      <vt:lpstr>Montserrat</vt:lpstr>
      <vt:lpstr>Arial</vt:lpstr>
      <vt:lpstr>Calibri</vt:lpstr>
      <vt:lpstr>Default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Reichenbach</dc:creator>
  <cp:lastModifiedBy>Dennis Zimmer</cp:lastModifiedBy>
  <cp:revision>52</cp:revision>
  <dcterms:created xsi:type="dcterms:W3CDTF">2014-11-12T21:47:38Z</dcterms:created>
  <dcterms:modified xsi:type="dcterms:W3CDTF">2022-08-04T19:50:01Z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0x01010097FE649D74DA2248BB88761384F30A23</vt:lpwstr>
  </property>
</Properties>
</file>